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4"/>
  </p:sldMasterIdLst>
  <p:notesMasterIdLst>
    <p:notesMasterId r:id="rId14"/>
  </p:notesMasterIdLst>
  <p:sldIdLst>
    <p:sldId id="256" r:id="rId5"/>
    <p:sldId id="257" r:id="rId6"/>
    <p:sldId id="266" r:id="rId7"/>
    <p:sldId id="265" r:id="rId8"/>
    <p:sldId id="268" r:id="rId9"/>
    <p:sldId id="267" r:id="rId10"/>
    <p:sldId id="269" r:id="rId11"/>
    <p:sldId id="270" r:id="rId12"/>
    <p:sldId id="264" r:id="rId1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EB1634-320E-4E44-B962-D2D821E43729}" v="54" dt="2021-03-16T09:00:16.014"/>
    <p1510:client id="{E8B2DE7C-4CC5-45F9-966C-59DF72003AE8}" v="817" dt="2021-03-16T12:11:17.4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930" y="4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m Sonnenberg" userId="S::sonnenbergp@talnet.nl::6fdd09e1-d993-42e6-9450-babf6614f980" providerId="AD" clId="Web-{E8B2DE7C-4CC5-45F9-966C-59DF72003AE8}"/>
    <pc:docChg chg="addSld modSld">
      <pc:chgData name="Pim Sonnenberg" userId="S::sonnenbergp@talnet.nl::6fdd09e1-d993-42e6-9450-babf6614f980" providerId="AD" clId="Web-{E8B2DE7C-4CC5-45F9-966C-59DF72003AE8}" dt="2021-03-16T12:11:17.457" v="663"/>
      <pc:docMkLst>
        <pc:docMk/>
      </pc:docMkLst>
      <pc:sldChg chg="addSp delSp modSp">
        <pc:chgData name="Pim Sonnenberg" userId="S::sonnenbergp@talnet.nl::6fdd09e1-d993-42e6-9450-babf6614f980" providerId="AD" clId="Web-{E8B2DE7C-4CC5-45F9-966C-59DF72003AE8}" dt="2021-03-16T12:11:17.457" v="663"/>
        <pc:sldMkLst>
          <pc:docMk/>
          <pc:sldMk cId="1957933186" sldId="265"/>
        </pc:sldMkLst>
        <pc:spChg chg="mod">
          <ac:chgData name="Pim Sonnenberg" userId="S::sonnenbergp@talnet.nl::6fdd09e1-d993-42e6-9450-babf6614f980" providerId="AD" clId="Web-{E8B2DE7C-4CC5-45F9-966C-59DF72003AE8}" dt="2021-03-16T12:08:33.626" v="653" actId="20577"/>
          <ac:spMkLst>
            <pc:docMk/>
            <pc:sldMk cId="1957933186" sldId="265"/>
            <ac:spMk id="2" creationId="{00000000-0000-0000-0000-000000000000}"/>
          </ac:spMkLst>
        </pc:spChg>
        <pc:spChg chg="add">
          <ac:chgData name="Pim Sonnenberg" userId="S::sonnenbergp@talnet.nl::6fdd09e1-d993-42e6-9450-babf6614f980" providerId="AD" clId="Web-{E8B2DE7C-4CC5-45F9-966C-59DF72003AE8}" dt="2021-03-16T12:11:17.457" v="663"/>
          <ac:spMkLst>
            <pc:docMk/>
            <pc:sldMk cId="1957933186" sldId="265"/>
            <ac:spMk id="6" creationId="{17895975-9CBF-4E39-8BE2-5E5AB751E646}"/>
          </ac:spMkLst>
        </pc:spChg>
        <pc:cxnChg chg="add del">
          <ac:chgData name="Pim Sonnenberg" userId="S::sonnenbergp@talnet.nl::6fdd09e1-d993-42e6-9450-babf6614f980" providerId="AD" clId="Web-{E8B2DE7C-4CC5-45F9-966C-59DF72003AE8}" dt="2021-03-16T12:11:06.175" v="662"/>
          <ac:cxnSpMkLst>
            <pc:docMk/>
            <pc:sldMk cId="1957933186" sldId="265"/>
            <ac:cxnSpMk id="4" creationId="{3A9329D6-4DCC-4624-8719-5DCAC0F81E6D}"/>
          </ac:cxnSpMkLst>
        </pc:cxnChg>
        <pc:cxnChg chg="add del">
          <ac:chgData name="Pim Sonnenberg" userId="S::sonnenbergp@talnet.nl::6fdd09e1-d993-42e6-9450-babf6614f980" providerId="AD" clId="Web-{E8B2DE7C-4CC5-45F9-966C-59DF72003AE8}" dt="2021-03-16T12:11:01.394" v="661"/>
          <ac:cxnSpMkLst>
            <pc:docMk/>
            <pc:sldMk cId="1957933186" sldId="265"/>
            <ac:cxnSpMk id="5" creationId="{5DC2CB78-DF52-4759-B237-88ECFD7C75D8}"/>
          </ac:cxnSpMkLst>
        </pc:cxnChg>
      </pc:sldChg>
      <pc:sldChg chg="modSp">
        <pc:chgData name="Pim Sonnenberg" userId="S::sonnenbergp@talnet.nl::6fdd09e1-d993-42e6-9450-babf6614f980" providerId="AD" clId="Web-{E8B2DE7C-4CC5-45F9-966C-59DF72003AE8}" dt="2021-03-16T12:08:45.829" v="655" actId="20577"/>
        <pc:sldMkLst>
          <pc:docMk/>
          <pc:sldMk cId="3626419438" sldId="267"/>
        </pc:sldMkLst>
        <pc:spChg chg="mod">
          <ac:chgData name="Pim Sonnenberg" userId="S::sonnenbergp@talnet.nl::6fdd09e1-d993-42e6-9450-babf6614f980" providerId="AD" clId="Web-{E8B2DE7C-4CC5-45F9-966C-59DF72003AE8}" dt="2021-03-16T12:08:45.829" v="655" actId="20577"/>
          <ac:spMkLst>
            <pc:docMk/>
            <pc:sldMk cId="3626419438" sldId="267"/>
            <ac:spMk id="2" creationId="{00000000-0000-0000-0000-000000000000}"/>
          </ac:spMkLst>
        </pc:spChg>
        <pc:spChg chg="mod">
          <ac:chgData name="Pim Sonnenberg" userId="S::sonnenbergp@talnet.nl::6fdd09e1-d993-42e6-9450-babf6614f980" providerId="AD" clId="Web-{E8B2DE7C-4CC5-45F9-966C-59DF72003AE8}" dt="2021-03-16T11:49:51.576" v="68" actId="20577"/>
          <ac:spMkLst>
            <pc:docMk/>
            <pc:sldMk cId="3626419438" sldId="267"/>
            <ac:spMk id="3" creationId="{00000000-0000-0000-0000-000000000000}"/>
          </ac:spMkLst>
        </pc:spChg>
      </pc:sldChg>
      <pc:sldChg chg="modSp">
        <pc:chgData name="Pim Sonnenberg" userId="S::sonnenbergp@talnet.nl::6fdd09e1-d993-42e6-9450-babf6614f980" providerId="AD" clId="Web-{E8B2DE7C-4CC5-45F9-966C-59DF72003AE8}" dt="2021-03-16T12:08:40.141" v="654" actId="20577"/>
        <pc:sldMkLst>
          <pc:docMk/>
          <pc:sldMk cId="2955685256" sldId="268"/>
        </pc:sldMkLst>
        <pc:spChg chg="mod">
          <ac:chgData name="Pim Sonnenberg" userId="S::sonnenbergp@talnet.nl::6fdd09e1-d993-42e6-9450-babf6614f980" providerId="AD" clId="Web-{E8B2DE7C-4CC5-45F9-966C-59DF72003AE8}" dt="2021-03-16T12:08:40.141" v="654" actId="20577"/>
          <ac:spMkLst>
            <pc:docMk/>
            <pc:sldMk cId="2955685256" sldId="268"/>
            <ac:spMk id="2" creationId="{00000000-0000-0000-0000-000000000000}"/>
          </ac:spMkLst>
        </pc:spChg>
      </pc:sldChg>
      <pc:sldChg chg="modSp">
        <pc:chgData name="Pim Sonnenberg" userId="S::sonnenbergp@talnet.nl::6fdd09e1-d993-42e6-9450-babf6614f980" providerId="AD" clId="Web-{E8B2DE7C-4CC5-45F9-966C-59DF72003AE8}" dt="2021-03-16T12:08:51.735" v="656" actId="20577"/>
        <pc:sldMkLst>
          <pc:docMk/>
          <pc:sldMk cId="1371612681" sldId="269"/>
        </pc:sldMkLst>
        <pc:spChg chg="mod">
          <ac:chgData name="Pim Sonnenberg" userId="S::sonnenbergp@talnet.nl::6fdd09e1-d993-42e6-9450-babf6614f980" providerId="AD" clId="Web-{E8B2DE7C-4CC5-45F9-966C-59DF72003AE8}" dt="2021-03-16T12:08:51.735" v="656" actId="20577"/>
          <ac:spMkLst>
            <pc:docMk/>
            <pc:sldMk cId="1371612681" sldId="269"/>
            <ac:spMk id="2" creationId="{00000000-0000-0000-0000-000000000000}"/>
          </ac:spMkLst>
        </pc:spChg>
        <pc:spChg chg="mod">
          <ac:chgData name="Pim Sonnenberg" userId="S::sonnenbergp@talnet.nl::6fdd09e1-d993-42e6-9450-babf6614f980" providerId="AD" clId="Web-{E8B2DE7C-4CC5-45F9-966C-59DF72003AE8}" dt="2021-03-16T12:07:19.656" v="642" actId="20577"/>
          <ac:spMkLst>
            <pc:docMk/>
            <pc:sldMk cId="1371612681" sldId="269"/>
            <ac:spMk id="3" creationId="{00000000-0000-0000-0000-000000000000}"/>
          </ac:spMkLst>
        </pc:spChg>
      </pc:sldChg>
      <pc:sldChg chg="addSp delSp modSp add replId delAnim">
        <pc:chgData name="Pim Sonnenberg" userId="S::sonnenbergp@talnet.nl::6fdd09e1-d993-42e6-9450-babf6614f980" providerId="AD" clId="Web-{E8B2DE7C-4CC5-45F9-966C-59DF72003AE8}" dt="2021-03-16T12:09:05.673" v="658" actId="20577"/>
        <pc:sldMkLst>
          <pc:docMk/>
          <pc:sldMk cId="2510355826" sldId="270"/>
        </pc:sldMkLst>
        <pc:spChg chg="mod">
          <ac:chgData name="Pim Sonnenberg" userId="S::sonnenbergp@talnet.nl::6fdd09e1-d993-42e6-9450-babf6614f980" providerId="AD" clId="Web-{E8B2DE7C-4CC5-45F9-966C-59DF72003AE8}" dt="2021-03-16T12:09:05.673" v="658" actId="20577"/>
          <ac:spMkLst>
            <pc:docMk/>
            <pc:sldMk cId="2510355826" sldId="270"/>
            <ac:spMk id="2" creationId="{00000000-0000-0000-0000-000000000000}"/>
          </ac:spMkLst>
        </pc:spChg>
        <pc:spChg chg="del mod">
          <ac:chgData name="Pim Sonnenberg" userId="S::sonnenbergp@talnet.nl::6fdd09e1-d993-42e6-9450-babf6614f980" providerId="AD" clId="Web-{E8B2DE7C-4CC5-45F9-966C-59DF72003AE8}" dt="2021-03-16T11:55:16.931" v="81"/>
          <ac:spMkLst>
            <pc:docMk/>
            <pc:sldMk cId="2510355826" sldId="270"/>
            <ac:spMk id="3" creationId="{00000000-0000-0000-0000-000000000000}"/>
          </ac:spMkLst>
        </pc:spChg>
        <pc:spChg chg="del">
          <ac:chgData name="Pim Sonnenberg" userId="S::sonnenbergp@talnet.nl::6fdd09e1-d993-42e6-9450-babf6614f980" providerId="AD" clId="Web-{E8B2DE7C-4CC5-45F9-966C-59DF72003AE8}" dt="2021-03-16T11:55:16.884" v="80"/>
          <ac:spMkLst>
            <pc:docMk/>
            <pc:sldMk cId="2510355826" sldId="270"/>
            <ac:spMk id="4" creationId="{B1574C18-EBE3-4EAF-A7E2-ACADB746CD01}"/>
          </ac:spMkLst>
        </pc:spChg>
        <pc:graphicFrameChg chg="add mod ord modGraphic">
          <ac:chgData name="Pim Sonnenberg" userId="S::sonnenbergp@talnet.nl::6fdd09e1-d993-42e6-9450-babf6614f980" providerId="AD" clId="Web-{E8B2DE7C-4CC5-45F9-966C-59DF72003AE8}" dt="2021-03-16T12:06:06.389" v="639"/>
          <ac:graphicFrameMkLst>
            <pc:docMk/>
            <pc:sldMk cId="2510355826" sldId="270"/>
            <ac:graphicFrameMk id="5" creationId="{BF976E13-D96D-4284-9553-A3FD03B7F041}"/>
          </ac:graphicFrameMkLst>
        </pc:graphicFrameChg>
        <pc:picChg chg="del">
          <ac:chgData name="Pim Sonnenberg" userId="S::sonnenbergp@talnet.nl::6fdd09e1-d993-42e6-9450-babf6614f980" providerId="AD" clId="Web-{E8B2DE7C-4CC5-45F9-966C-59DF72003AE8}" dt="2021-03-16T11:55:16.853" v="79"/>
          <ac:picMkLst>
            <pc:docMk/>
            <pc:sldMk cId="2510355826" sldId="270"/>
            <ac:picMk id="6" creationId="{6A135E0B-2A5E-4495-B55D-11D16447C617}"/>
          </ac:picMkLst>
        </pc:picChg>
      </pc:sldChg>
    </pc:docChg>
  </pc:docChgLst>
  <pc:docChgLst>
    <pc:chgData name="Rijk Groenewoud" userId="S::groenewoudr1@talnet.nl::56c660fc-7672-4e84-bb6d-7961d631c259" providerId="AD" clId="Web-{DCEB1634-320E-4E44-B962-D2D821E43729}"/>
    <pc:docChg chg="modSld">
      <pc:chgData name="Rijk Groenewoud" userId="S::groenewoudr1@talnet.nl::56c660fc-7672-4e84-bb6d-7961d631c259" providerId="AD" clId="Web-{DCEB1634-320E-4E44-B962-D2D821E43729}" dt="2021-03-16T09:00:15.874" v="23" actId="20577"/>
      <pc:docMkLst>
        <pc:docMk/>
      </pc:docMkLst>
      <pc:sldChg chg="modSp">
        <pc:chgData name="Rijk Groenewoud" userId="S::groenewoudr1@talnet.nl::56c660fc-7672-4e84-bb6d-7961d631c259" providerId="AD" clId="Web-{DCEB1634-320E-4E44-B962-D2D821E43729}" dt="2021-03-16T08:59:01.451" v="9" actId="20577"/>
        <pc:sldMkLst>
          <pc:docMk/>
          <pc:sldMk cId="3626419438" sldId="267"/>
        </pc:sldMkLst>
        <pc:spChg chg="mod">
          <ac:chgData name="Rijk Groenewoud" userId="S::groenewoudr1@talnet.nl::56c660fc-7672-4e84-bb6d-7961d631c259" providerId="AD" clId="Web-{DCEB1634-320E-4E44-B962-D2D821E43729}" dt="2021-03-16T08:59:01.451" v="9" actId="20577"/>
          <ac:spMkLst>
            <pc:docMk/>
            <pc:sldMk cId="3626419438" sldId="267"/>
            <ac:spMk id="3" creationId="{00000000-0000-0000-0000-000000000000}"/>
          </ac:spMkLst>
        </pc:spChg>
      </pc:sldChg>
      <pc:sldChg chg="modSp">
        <pc:chgData name="Rijk Groenewoud" userId="S::groenewoudr1@talnet.nl::56c660fc-7672-4e84-bb6d-7961d631c259" providerId="AD" clId="Web-{DCEB1634-320E-4E44-B962-D2D821E43729}" dt="2021-03-16T09:00:15.874" v="23" actId="20577"/>
        <pc:sldMkLst>
          <pc:docMk/>
          <pc:sldMk cId="1371612681" sldId="269"/>
        </pc:sldMkLst>
        <pc:spChg chg="mod">
          <ac:chgData name="Rijk Groenewoud" userId="S::groenewoudr1@talnet.nl::56c660fc-7672-4e84-bb6d-7961d631c259" providerId="AD" clId="Web-{DCEB1634-320E-4E44-B962-D2D821E43729}" dt="2021-03-16T09:00:15.874" v="23" actId="20577"/>
          <ac:spMkLst>
            <pc:docMk/>
            <pc:sldMk cId="1371612681" sldId="269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7F1CFA-9FEF-4DF8-893A-44232EB02FE9}" type="datetimeFigureOut">
              <a:rPr lang="nl-NL" smtClean="0"/>
              <a:t>18-3-2021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2EC231-DA43-4F4C-9B85-36D105D13D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7629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nl-NL"/>
              <a:t>Klik om stijl te bewerken</a:t>
            </a:r>
            <a:endParaRPr kumimoji="0" lang="en-US"/>
          </a:p>
        </p:txBody>
      </p:sp>
      <p:sp>
        <p:nvSpPr>
          <p:cNvPr id="22" name="Ondertitel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0574" indent="0" algn="l">
              <a:buNone/>
              <a:defRPr sz="195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  <a:extLst/>
          </a:lstStyle>
          <a:p>
            <a:r>
              <a:rPr kumimoji="0" lang="nl-NL"/>
              <a:t>Klikken om de ondertitelstijl van het model te bewerken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3/18/2021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0" name="Tijdelijke aanduiding voor voettekst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9" name="Ova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8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/>
              <a:t>Klikken om de tekststijl van het model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3/18/2021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374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58000" y="274641"/>
            <a:ext cx="1828800" cy="5851525"/>
          </a:xfrm>
        </p:spPr>
        <p:txBody>
          <a:bodyPr vert="eaVert"/>
          <a:lstStyle/>
          <a:p>
            <a:r>
              <a:rPr kumimoji="0" lang="nl-NL"/>
              <a:t>Klik om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143000" y="274642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nl-NL"/>
              <a:t>Klikken om de tekststijl van het model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3/18/2021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385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/>
              <a:t>Klikken om de tekststijl van het model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3/18/2021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724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3375"/>
              </a:lnSpc>
              <a:buNone/>
              <a:defRPr sz="3000" b="1" cap="all"/>
            </a:lvl1pPr>
            <a:extLst/>
          </a:lstStyle>
          <a:p>
            <a:r>
              <a:rPr kumimoji="0" lang="nl-NL"/>
              <a:t>Klik om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3716" indent="0">
              <a:lnSpc>
                <a:spcPts val="1725"/>
              </a:lnSpc>
              <a:spcBef>
                <a:spcPts val="0"/>
              </a:spcBef>
              <a:buNone/>
              <a:defRPr sz="15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/>
              <a:t>Klikken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3/18/2021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Rechthoe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9" name="Ova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380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nl-NL"/>
              <a:t>Klik om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extLst/>
          </a:lstStyle>
          <a:p>
            <a:pPr lvl="0" eaLnBrk="1" latinLnBrk="0" hangingPunct="1"/>
            <a:r>
              <a:rPr lang="nl-NL"/>
              <a:t>Klikken om de tekststijl van het model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extLst/>
          </a:lstStyle>
          <a:p>
            <a:pPr lvl="0" eaLnBrk="1" latinLnBrk="0" hangingPunct="1"/>
            <a:r>
              <a:rPr lang="nl-NL"/>
              <a:t>Klikken om de tekststijl van het model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3/18/2021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334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3375" b="1" cap="none" baseline="0"/>
            </a:lvl1pPr>
            <a:extLst/>
          </a:lstStyle>
          <a:p>
            <a:r>
              <a:rPr kumimoji="0" lang="nl-NL"/>
              <a:t>Klik om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48006" indent="0" algn="l">
              <a:lnSpc>
                <a:spcPct val="100000"/>
              </a:lnSpc>
              <a:spcBef>
                <a:spcPts val="75"/>
              </a:spcBef>
              <a:buNone/>
              <a:defRPr sz="1425" b="0">
                <a:solidFill>
                  <a:schemeClr val="tx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 eaLnBrk="1" latinLnBrk="0" hangingPunct="1"/>
            <a:r>
              <a:rPr kumimoji="0" lang="nl-NL"/>
              <a:t>Klikken om de tekststijl van het model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48006" indent="0" algn="l">
              <a:lnSpc>
                <a:spcPct val="100000"/>
              </a:lnSpc>
              <a:spcBef>
                <a:spcPts val="75"/>
              </a:spcBef>
              <a:buNone/>
              <a:defRPr sz="1425" b="0">
                <a:solidFill>
                  <a:schemeClr val="tx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 eaLnBrk="1" latinLnBrk="0" hangingPunct="1"/>
            <a:r>
              <a:rPr kumimoji="0" lang="nl-NL"/>
              <a:t>Klikken om de tekststijl van het model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294894" indent="-205740">
              <a:lnSpc>
                <a:spcPct val="100000"/>
              </a:lnSpc>
              <a:spcBef>
                <a:spcPts val="525"/>
              </a:spcBef>
              <a:defRPr sz="1800"/>
            </a:lvl1pPr>
            <a:lvl2pPr>
              <a:lnSpc>
                <a:spcPct val="100000"/>
              </a:lnSpc>
              <a:spcBef>
                <a:spcPts val="525"/>
              </a:spcBef>
              <a:defRPr sz="1500"/>
            </a:lvl2pPr>
            <a:lvl3pPr>
              <a:lnSpc>
                <a:spcPct val="100000"/>
              </a:lnSpc>
              <a:spcBef>
                <a:spcPts val="525"/>
              </a:spcBef>
              <a:defRPr sz="1350"/>
            </a:lvl3pPr>
            <a:lvl4pPr>
              <a:lnSpc>
                <a:spcPct val="100000"/>
              </a:lnSpc>
              <a:spcBef>
                <a:spcPts val="525"/>
              </a:spcBef>
              <a:defRPr sz="1200"/>
            </a:lvl4pPr>
            <a:lvl5pPr>
              <a:lnSpc>
                <a:spcPct val="100000"/>
              </a:lnSpc>
              <a:spcBef>
                <a:spcPts val="525"/>
              </a:spcBef>
              <a:defRPr sz="1200"/>
            </a:lvl5pPr>
            <a:extLst/>
          </a:lstStyle>
          <a:p>
            <a:pPr lvl="0" eaLnBrk="1" latinLnBrk="0" hangingPunct="1"/>
            <a:r>
              <a:rPr lang="nl-NL"/>
              <a:t>Klikken om de tekststijl van het model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294894" indent="-205740">
              <a:lnSpc>
                <a:spcPct val="100000"/>
              </a:lnSpc>
              <a:spcBef>
                <a:spcPts val="525"/>
              </a:spcBef>
              <a:defRPr sz="1800"/>
            </a:lvl1pPr>
            <a:lvl2pPr>
              <a:lnSpc>
                <a:spcPct val="100000"/>
              </a:lnSpc>
              <a:spcBef>
                <a:spcPts val="525"/>
              </a:spcBef>
              <a:defRPr sz="1500"/>
            </a:lvl2pPr>
            <a:lvl3pPr>
              <a:lnSpc>
                <a:spcPct val="100000"/>
              </a:lnSpc>
              <a:spcBef>
                <a:spcPts val="525"/>
              </a:spcBef>
              <a:defRPr sz="1350"/>
            </a:lvl3pPr>
            <a:lvl4pPr>
              <a:lnSpc>
                <a:spcPct val="100000"/>
              </a:lnSpc>
              <a:spcBef>
                <a:spcPts val="525"/>
              </a:spcBef>
              <a:defRPr sz="1200"/>
            </a:lvl4pPr>
            <a:lvl5pPr>
              <a:lnSpc>
                <a:spcPct val="100000"/>
              </a:lnSpc>
              <a:spcBef>
                <a:spcPts val="525"/>
              </a:spcBef>
              <a:defRPr sz="1200"/>
            </a:lvl5pPr>
            <a:extLst/>
          </a:lstStyle>
          <a:p>
            <a:pPr lvl="0" eaLnBrk="1" latinLnBrk="0" hangingPunct="1"/>
            <a:r>
              <a:rPr lang="nl-NL"/>
              <a:t>Klikken om de tekststijl van het model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3/18/2021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80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nl-NL"/>
              <a:t>Klik om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3/18/2021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334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3/18/2021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Rechthoe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267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1500"/>
              </a:lnSpc>
              <a:buNone/>
              <a:defRPr sz="1650" b="1" cap="all" baseline="0"/>
            </a:lvl1pPr>
            <a:extLst/>
          </a:lstStyle>
          <a:p>
            <a:r>
              <a:rPr kumimoji="0" lang="nl-NL"/>
              <a:t>Klik om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34290" indent="0">
              <a:lnSpc>
                <a:spcPct val="100000"/>
              </a:lnSpc>
              <a:spcBef>
                <a:spcPts val="0"/>
              </a:spcBef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  <a:extLst/>
          </a:lstStyle>
          <a:p>
            <a:pPr lvl="0" eaLnBrk="1" latinLnBrk="0" hangingPunct="1"/>
            <a:r>
              <a:rPr kumimoji="0"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457200" y="2133602"/>
            <a:ext cx="8153400" cy="399256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extLst/>
          </a:lstStyle>
          <a:p>
            <a:pPr lvl="0" eaLnBrk="1" latinLnBrk="0" hangingPunct="1"/>
            <a:r>
              <a:rPr lang="nl-NL"/>
              <a:t>Klikken om de tekststijl van het model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3/18/2021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7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1575" b="1">
                <a:effectLst/>
              </a:defRPr>
            </a:lvl1pPr>
            <a:extLst/>
          </a:lstStyle>
          <a:p>
            <a:r>
              <a:rPr kumimoji="0" lang="nl-NL"/>
              <a:t>Klik om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3/18/2021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68580" tIns="205740" rtlCol="0" anchor="t">
            <a:normAutofit/>
          </a:bodyPr>
          <a:lstStyle/>
          <a:p>
            <a:pPr indent="-212598">
              <a:lnSpc>
                <a:spcPts val="2250"/>
              </a:lnSpc>
              <a:spcBef>
                <a:spcPts val="450"/>
              </a:spcBef>
              <a:buClr>
                <a:srgbClr val="3891A7"/>
              </a:buClr>
              <a:buSzPct val="80000"/>
              <a:buFont typeface="Wingdings 2"/>
              <a:buNone/>
            </a:pP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838200" y="1143005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2400"/>
            </a:lvl1pPr>
            <a:extLst/>
          </a:lstStyle>
          <a:p>
            <a:pPr marL="0" algn="l" eaLnBrk="1" latinLnBrk="0" hangingPunct="1"/>
            <a:r>
              <a:rPr kumimoji="0" lang="nl-NL"/>
              <a:t>Klik op het pictogram als u een afbeelding wilt toevoegen</a:t>
            </a:r>
            <a:endParaRPr kumimoji="0" lang="en-US"/>
          </a:p>
        </p:txBody>
      </p:sp>
      <p:sp>
        <p:nvSpPr>
          <p:cNvPr id="9" name="Stroomdiagram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0" name="Stroomdiagram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50">
                <a:solidFill>
                  <a:srgbClr val="777777"/>
                </a:solidFill>
              </a:defRPr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  <a:extLst/>
          </a:lstStyle>
          <a:p>
            <a:pPr lvl="0" eaLnBrk="1" latinLnBrk="0" hangingPunct="1"/>
            <a:r>
              <a:rPr kumimoji="0"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332511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rkel 6"/>
          <p:cNvSpPr/>
          <p:nvPr/>
        </p:nvSpPr>
        <p:spPr>
          <a:xfrm>
            <a:off x="-815926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168817" y="21104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1" name="Ring 10"/>
          <p:cNvSpPr/>
          <p:nvPr/>
        </p:nvSpPr>
        <p:spPr>
          <a:xfrm rot="2315675">
            <a:off x="182882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10128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5" name="Tijdelijke aanduiding voor titel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nl-NL"/>
              <a:t>Klik om de modelstijlen te bewerken</a:t>
            </a:r>
          </a:p>
          <a:p>
            <a:pPr lvl="1" eaLnBrk="1" latinLnBrk="0" hangingPunct="1"/>
            <a:r>
              <a:rPr kumimoji="0" lang="nl-NL"/>
              <a:t>Tweede niveau</a:t>
            </a:r>
          </a:p>
          <a:p>
            <a:pPr lvl="2" eaLnBrk="1" latinLnBrk="0" hangingPunct="1"/>
            <a:r>
              <a:rPr kumimoji="0" lang="nl-NL"/>
              <a:t>Derde niveau</a:t>
            </a:r>
          </a:p>
          <a:p>
            <a:pPr lvl="3" eaLnBrk="1" latinLnBrk="0" hangingPunct="1"/>
            <a:r>
              <a:rPr kumimoji="0" lang="nl-NL"/>
              <a:t>Vierde niveau</a:t>
            </a:r>
          </a:p>
          <a:p>
            <a:pPr lvl="4" eaLnBrk="1" latinLnBrk="0" hangingPunct="1"/>
            <a:r>
              <a:rPr kumimoji="0" lang="nl-NL"/>
              <a:t>Vijfde niveau</a:t>
            </a:r>
            <a:endParaRPr kumimoji="0" lang="en-US"/>
          </a:p>
        </p:txBody>
      </p:sp>
      <p:sp>
        <p:nvSpPr>
          <p:cNvPr id="24" name="Tijdelijke aanduiding voor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9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922158D-428B-4987-8B28-745A2AFA1252}" type="datetimeFigureOut">
              <a:rPr lang="nl-NL" smtClean="0"/>
              <a:t>18-3-2021</a:t>
            </a:fld>
            <a:endParaRPr kumimoji="0"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9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nl-NL"/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9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15FC477-0A05-4F3E-8EE9-E015C9089D56}" type="slidenum">
              <a:rPr lang="nl-NL" smtClean="0"/>
              <a:t>‹nr.›</a:t>
            </a:fld>
            <a:endParaRPr kumimoji="0" lang="nl-NL"/>
          </a:p>
        </p:txBody>
      </p:sp>
      <p:sp>
        <p:nvSpPr>
          <p:cNvPr id="15" name="Rechthoe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48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rtl="0" eaLnBrk="1" latinLnBrk="0" hangingPunct="1">
        <a:spcBef>
          <a:spcPct val="0"/>
        </a:spcBef>
        <a:buNone/>
        <a:defRPr kumimoji="0" sz="3225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74320" indent="-212598" algn="l" rtl="0" eaLnBrk="1" latinLnBrk="0" hangingPunct="1">
        <a:lnSpc>
          <a:spcPct val="100000"/>
        </a:lnSpc>
        <a:spcBef>
          <a:spcPts val="450"/>
        </a:spcBef>
        <a:buClr>
          <a:schemeClr val="accent1"/>
        </a:buClr>
        <a:buSzPct val="80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178308" algn="l" rtl="0" eaLnBrk="1" latinLnBrk="0" hangingPunct="1">
        <a:lnSpc>
          <a:spcPct val="100000"/>
        </a:lnSpc>
        <a:spcBef>
          <a:spcPts val="413"/>
        </a:spcBef>
        <a:buClr>
          <a:schemeClr val="accent1"/>
        </a:buClr>
        <a:buFont typeface="Verdana"/>
        <a:buChar char="◦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665226" indent="-17145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130302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973836" indent="-13716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70" indent="-13716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1289304" indent="-13716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" indent="-13716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1597914" indent="-13716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youtube.com/watch?v=8hOwLap5Je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glisch-hilfen.de/en/exercises/if_clauses/type_2_statements.htm" TargetMode="External"/><Relationship Id="rId2" Type="http://schemas.openxmlformats.org/officeDocument/2006/relationships/hyperlink" Target="https://www.englisch-hilfen.de/en/exercises/if_clauses/type_1_statements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4000" dirty="0" err="1"/>
              <a:t>Welcome</a:t>
            </a:r>
            <a:endParaRPr lang="nl-NL" sz="400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2575667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3200" b="1" dirty="0"/>
              <a:t>Programme for today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 err="1"/>
              <a:t>Checking</a:t>
            </a:r>
            <a:r>
              <a:rPr lang="nl-NL" sz="2000" dirty="0"/>
              <a:t> </a:t>
            </a:r>
            <a:r>
              <a:rPr lang="nl-NL" sz="2000" dirty="0" err="1"/>
              <a:t>homework</a:t>
            </a:r>
            <a:endParaRPr lang="nl-NL" sz="2000" dirty="0"/>
          </a:p>
          <a:p>
            <a:r>
              <a:rPr lang="nl-NL" sz="2000" dirty="0" err="1"/>
              <a:t>Grammar</a:t>
            </a:r>
            <a:r>
              <a:rPr lang="nl-NL" sz="2000" dirty="0"/>
              <a:t>: “</a:t>
            </a:r>
            <a:r>
              <a:rPr lang="nl-NL" sz="2000" dirty="0" err="1"/>
              <a:t>conditionals</a:t>
            </a:r>
            <a:r>
              <a:rPr lang="nl-NL" sz="2000" dirty="0"/>
              <a:t>”</a:t>
            </a:r>
          </a:p>
          <a:p>
            <a:r>
              <a:rPr lang="nl-NL" sz="2000" dirty="0" err="1"/>
              <a:t>Homework</a:t>
            </a:r>
            <a:endParaRPr lang="nl-NL" sz="2000" dirty="0"/>
          </a:p>
          <a:p>
            <a:endParaRPr lang="nl-NL" sz="2000" dirty="0"/>
          </a:p>
        </p:txBody>
      </p:sp>
      <p:sp>
        <p:nvSpPr>
          <p:cNvPr id="9" name="Tekstvak 8"/>
          <p:cNvSpPr txBox="1"/>
          <p:nvPr/>
        </p:nvSpPr>
        <p:spPr>
          <a:xfrm rot="1140000">
            <a:off x="4928099" y="4738216"/>
            <a:ext cx="2241311" cy="369332"/>
          </a:xfrm>
          <a:prstGeom prst="rect">
            <a:avLst/>
          </a:prstGeom>
          <a:noFill/>
          <a:ln w="38100" cmpd="sng"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/>
              <a:t>English class  </a:t>
            </a:r>
            <a:r>
              <a:rPr lang="nl-NL" dirty="0" err="1"/>
              <a:t>today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140000">
            <a:off x="5321339" y="2946199"/>
            <a:ext cx="2760610" cy="1919086"/>
          </a:xfrm>
          <a:prstGeom prst="rect">
            <a:avLst/>
          </a:prstGeom>
          <a:ln w="38100" cmpd="sng">
            <a:solidFill>
              <a:srgbClr val="008000"/>
            </a:solidFill>
          </a:ln>
        </p:spPr>
      </p:pic>
    </p:spTree>
    <p:extLst>
      <p:ext uri="{BB962C8B-B14F-4D97-AF65-F5344CB8AC3E}">
        <p14:creationId xmlns:p14="http://schemas.microsoft.com/office/powerpoint/2010/main" val="2117922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3200" b="1" dirty="0"/>
              <a:t>Check out this song: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 err="1"/>
              <a:t>Fill</a:t>
            </a:r>
            <a:r>
              <a:rPr lang="nl-NL" sz="2000" dirty="0"/>
              <a:t> in </a:t>
            </a:r>
            <a:r>
              <a:rPr lang="nl-NL" sz="2000" dirty="0" err="1"/>
              <a:t>the</a:t>
            </a:r>
            <a:r>
              <a:rPr lang="nl-NL" sz="2000" dirty="0"/>
              <a:t> blanks </a:t>
            </a:r>
          </a:p>
          <a:p>
            <a:endParaRPr lang="nl-NL" sz="2000" dirty="0"/>
          </a:p>
          <a:p>
            <a:r>
              <a:rPr lang="nl-NL" sz="2000" dirty="0" err="1"/>
              <a:t>Find</a:t>
            </a:r>
            <a:r>
              <a:rPr lang="nl-NL" sz="2000" dirty="0"/>
              <a:t> a </a:t>
            </a:r>
            <a:r>
              <a:rPr lang="nl-NL" sz="2000" dirty="0" err="1"/>
              <a:t>pattern</a:t>
            </a:r>
            <a:r>
              <a:rPr lang="nl-NL" sz="2000" dirty="0"/>
              <a:t>? </a:t>
            </a:r>
          </a:p>
          <a:p>
            <a:endParaRPr lang="nl-NL" sz="2000" dirty="0"/>
          </a:p>
        </p:txBody>
      </p:sp>
      <p:sp>
        <p:nvSpPr>
          <p:cNvPr id="9" name="Tekstvak 8"/>
          <p:cNvSpPr txBox="1"/>
          <p:nvPr/>
        </p:nvSpPr>
        <p:spPr>
          <a:xfrm rot="1140000">
            <a:off x="4943887" y="4643870"/>
            <a:ext cx="1661733" cy="369332"/>
          </a:xfrm>
          <a:prstGeom prst="rect">
            <a:avLst/>
          </a:prstGeom>
          <a:noFill/>
          <a:ln w="38100" cmpd="sng"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err="1"/>
              <a:t>Conditionals</a:t>
            </a:r>
            <a:r>
              <a:rPr lang="nl-NL" dirty="0"/>
              <a:t>!</a:t>
            </a:r>
          </a:p>
        </p:txBody>
      </p:sp>
      <p:pic>
        <p:nvPicPr>
          <p:cNvPr id="1028" name="Picture 4" descr="Katie Melua - If You Were a Sailboat, 2007 (HQ Instrumental) + Lyrics -  YouTube">
            <a:hlinkClick r:id="rId2"/>
            <a:extLst>
              <a:ext uri="{FF2B5EF4-FFF2-40B4-BE49-F238E27FC236}">
                <a16:creationId xmlns:a16="http://schemas.microsoft.com/office/drawing/2014/main" id="{D25FDB00-8DFF-4577-9F7C-BE690E3614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49854">
            <a:off x="3696159" y="1886065"/>
            <a:ext cx="4934423" cy="2775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3995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ctr">
            <a:normAutofit/>
          </a:bodyPr>
          <a:lstStyle/>
          <a:p>
            <a:r>
              <a:rPr lang="en-GB" sz="3200" b="1" dirty="0"/>
              <a:t>Grammar: zero conditional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95082" y="1417638"/>
            <a:ext cx="8076067" cy="4929521"/>
          </a:xfrm>
        </p:spPr>
        <p:txBody>
          <a:bodyPr>
            <a:normAutofit/>
          </a:bodyPr>
          <a:lstStyle/>
          <a:p>
            <a:r>
              <a:rPr lang="nl-NL" sz="2000" dirty="0"/>
              <a:t>Both </a:t>
            </a:r>
            <a:r>
              <a:rPr lang="nl-NL" sz="2000" dirty="0" err="1"/>
              <a:t>If</a:t>
            </a:r>
            <a:r>
              <a:rPr lang="nl-NL" sz="2000" dirty="0"/>
              <a:t> and </a:t>
            </a:r>
            <a:r>
              <a:rPr lang="nl-NL" sz="2000" dirty="0" err="1"/>
              <a:t>when</a:t>
            </a:r>
            <a:r>
              <a:rPr lang="nl-NL" sz="2000" dirty="0"/>
              <a:t> </a:t>
            </a:r>
            <a:r>
              <a:rPr lang="nl-NL" sz="2000" dirty="0" err="1"/>
              <a:t>mean</a:t>
            </a:r>
            <a:r>
              <a:rPr lang="nl-NL" sz="2000" dirty="0"/>
              <a:t>  ‘als’</a:t>
            </a:r>
          </a:p>
          <a:p>
            <a:r>
              <a:rPr lang="nl-NL" sz="3200" b="1" u="sng" dirty="0" err="1">
                <a:solidFill>
                  <a:srgbClr val="00B050"/>
                </a:solidFill>
              </a:rPr>
              <a:t>If</a:t>
            </a:r>
            <a:r>
              <a:rPr lang="nl-NL" sz="2000" u="sng" dirty="0"/>
              <a:t>  </a:t>
            </a:r>
            <a:r>
              <a:rPr lang="nl-NL" sz="2000" u="sng" dirty="0" err="1"/>
              <a:t>there</a:t>
            </a:r>
            <a:r>
              <a:rPr lang="nl-NL" sz="2000" u="sng" dirty="0"/>
              <a:t> is a </a:t>
            </a:r>
            <a:r>
              <a:rPr lang="nl-NL" sz="2000" u="sng" dirty="0" err="1"/>
              <a:t>condition</a:t>
            </a:r>
            <a:r>
              <a:rPr lang="nl-NL" sz="2000" u="sng" dirty="0"/>
              <a:t> </a:t>
            </a:r>
            <a:r>
              <a:rPr lang="nl-NL" sz="2000" u="sng" dirty="0" err="1"/>
              <a:t>that</a:t>
            </a:r>
            <a:r>
              <a:rPr lang="nl-NL" sz="2000" u="sng" dirty="0"/>
              <a:t> </a:t>
            </a:r>
            <a:r>
              <a:rPr lang="nl-NL" sz="2000" u="sng" dirty="0" err="1"/>
              <a:t>might</a:t>
            </a:r>
            <a:r>
              <a:rPr lang="nl-NL" sz="2000" u="sng" dirty="0"/>
              <a:t> </a:t>
            </a:r>
            <a:r>
              <a:rPr lang="nl-NL" sz="2000" dirty="0"/>
              <a:t> happen, </a:t>
            </a:r>
            <a:r>
              <a:rPr lang="nl-NL" sz="2000" dirty="0" err="1"/>
              <a:t>then</a:t>
            </a:r>
            <a:r>
              <a:rPr lang="nl-NL" sz="2000" dirty="0"/>
              <a:t> </a:t>
            </a:r>
            <a:r>
              <a:rPr lang="nl-NL" sz="2000" dirty="0" err="1"/>
              <a:t>the</a:t>
            </a:r>
            <a:r>
              <a:rPr lang="nl-NL" sz="2000" dirty="0"/>
              <a:t> </a:t>
            </a:r>
            <a:r>
              <a:rPr lang="nl-NL" sz="2000" dirty="0" err="1"/>
              <a:t>result</a:t>
            </a:r>
            <a:r>
              <a:rPr lang="nl-NL" sz="2000" dirty="0"/>
              <a:t> is in </a:t>
            </a:r>
            <a:r>
              <a:rPr lang="nl-NL" sz="2000" dirty="0" err="1"/>
              <a:t>the</a:t>
            </a:r>
            <a:r>
              <a:rPr lang="nl-NL" sz="2000" dirty="0"/>
              <a:t> second </a:t>
            </a:r>
            <a:r>
              <a:rPr lang="nl-NL" sz="2000" dirty="0" err="1"/>
              <a:t>sentence</a:t>
            </a:r>
            <a:r>
              <a:rPr lang="nl-NL" sz="2000" dirty="0"/>
              <a:t>.</a:t>
            </a:r>
            <a:endParaRPr lang="nl-NL" sz="2000" u="sng" dirty="0"/>
          </a:p>
          <a:p>
            <a:endParaRPr lang="nl-NL" sz="1800" dirty="0">
              <a:solidFill>
                <a:schemeClr val="lt1"/>
              </a:solidFill>
            </a:endParaRPr>
          </a:p>
          <a:p>
            <a:r>
              <a:rPr lang="nl-NL" sz="2800" b="1" i="1" dirty="0" err="1">
                <a:solidFill>
                  <a:srgbClr val="00B050"/>
                </a:solidFill>
              </a:rPr>
              <a:t>If</a:t>
            </a:r>
            <a:r>
              <a:rPr lang="nl-NL" sz="2800" b="1" i="1" dirty="0"/>
              <a:t> </a:t>
            </a:r>
            <a:r>
              <a:rPr lang="nl-NL" sz="2800" b="1" i="1" dirty="0" err="1"/>
              <a:t>there</a:t>
            </a:r>
            <a:r>
              <a:rPr lang="nl-NL" sz="2800" b="1" i="1" dirty="0"/>
              <a:t> is a </a:t>
            </a:r>
            <a:r>
              <a:rPr lang="nl-NL" sz="2800" b="1" i="1" dirty="0" err="1">
                <a:solidFill>
                  <a:srgbClr val="00B050"/>
                </a:solidFill>
              </a:rPr>
              <a:t>fire</a:t>
            </a:r>
            <a:r>
              <a:rPr lang="nl-NL" sz="2800" b="1" i="1" dirty="0"/>
              <a:t>, we </a:t>
            </a:r>
            <a:r>
              <a:rPr lang="nl-NL" sz="2800" b="1" i="1" dirty="0" err="1"/>
              <a:t>dial</a:t>
            </a:r>
            <a:r>
              <a:rPr lang="nl-NL" sz="2800" b="1" i="1" dirty="0"/>
              <a:t> 112</a:t>
            </a:r>
          </a:p>
          <a:p>
            <a:endParaRPr lang="nl-NL" sz="2800" b="1" i="1" u="sng" dirty="0"/>
          </a:p>
          <a:p>
            <a:r>
              <a:rPr lang="nl-NL" sz="3600" b="1" u="sng" dirty="0" err="1">
                <a:solidFill>
                  <a:srgbClr val="00B050"/>
                </a:solidFill>
              </a:rPr>
              <a:t>When</a:t>
            </a:r>
            <a:r>
              <a:rPr lang="nl-NL" sz="2000" u="sng" dirty="0"/>
              <a:t>:</a:t>
            </a:r>
            <a:r>
              <a:rPr lang="nl-NL" sz="2000" dirty="0"/>
              <a:t> - It is </a:t>
            </a:r>
            <a:r>
              <a:rPr lang="nl-NL" sz="2000" dirty="0" err="1"/>
              <a:t>certain</a:t>
            </a:r>
            <a:r>
              <a:rPr lang="nl-NL" sz="2000" dirty="0"/>
              <a:t> it is </a:t>
            </a:r>
            <a:r>
              <a:rPr lang="nl-NL" sz="2000" dirty="0" err="1"/>
              <a:t>going</a:t>
            </a:r>
            <a:r>
              <a:rPr lang="nl-NL" sz="2000" dirty="0"/>
              <a:t> </a:t>
            </a:r>
            <a:r>
              <a:rPr lang="nl-NL" sz="2000" dirty="0" err="1"/>
              <a:t>to</a:t>
            </a:r>
            <a:r>
              <a:rPr lang="nl-NL" sz="2000" dirty="0"/>
              <a:t> happen. </a:t>
            </a:r>
            <a:br>
              <a:rPr lang="nl-NL" sz="2000" dirty="0"/>
            </a:br>
            <a:r>
              <a:rPr lang="nl-NL" sz="2000" dirty="0"/>
              <a:t>         - ‘als’  means in </a:t>
            </a:r>
            <a:r>
              <a:rPr lang="nl-NL" sz="2000" dirty="0" err="1"/>
              <a:t>this</a:t>
            </a:r>
            <a:r>
              <a:rPr lang="nl-NL" sz="2000" dirty="0"/>
              <a:t> case  ‘wanneer’, ‘zodra’, ‘op het moment dat’</a:t>
            </a:r>
          </a:p>
          <a:p>
            <a:r>
              <a:rPr lang="nl-NL" sz="2600" b="1" i="1" dirty="0" err="1">
                <a:solidFill>
                  <a:srgbClr val="00B050"/>
                </a:solidFill>
              </a:rPr>
              <a:t>When</a:t>
            </a:r>
            <a:r>
              <a:rPr lang="nl-NL" sz="2600" b="1" i="1" dirty="0"/>
              <a:t> </a:t>
            </a:r>
            <a:r>
              <a:rPr lang="nl-NL" sz="2600" b="1" i="1" dirty="0" err="1"/>
              <a:t>your</a:t>
            </a:r>
            <a:r>
              <a:rPr lang="nl-NL" sz="2600" b="1" i="1" dirty="0"/>
              <a:t> </a:t>
            </a:r>
            <a:r>
              <a:rPr lang="nl-NL" sz="2600" b="1" i="1" dirty="0" err="1"/>
              <a:t>brother</a:t>
            </a:r>
            <a:r>
              <a:rPr lang="nl-NL" sz="2600" b="1" i="1" dirty="0"/>
              <a:t> </a:t>
            </a:r>
            <a:r>
              <a:rPr lang="nl-NL" sz="2600" b="1" i="1" dirty="0" err="1">
                <a:solidFill>
                  <a:srgbClr val="00B050"/>
                </a:solidFill>
              </a:rPr>
              <a:t>comes</a:t>
            </a:r>
            <a:r>
              <a:rPr lang="nl-NL" sz="2600" b="1" i="1" dirty="0">
                <a:solidFill>
                  <a:srgbClr val="00B050"/>
                </a:solidFill>
              </a:rPr>
              <a:t> home</a:t>
            </a:r>
            <a:r>
              <a:rPr lang="nl-NL" sz="2600" b="1" i="1" dirty="0"/>
              <a:t>, we </a:t>
            </a:r>
            <a:r>
              <a:rPr lang="nl-NL" sz="2600" b="1" i="1" dirty="0" err="1"/>
              <a:t>play</a:t>
            </a:r>
            <a:r>
              <a:rPr lang="nl-NL" sz="2600" b="1" i="1" dirty="0"/>
              <a:t> </a:t>
            </a:r>
            <a:r>
              <a:rPr lang="nl-NL" sz="2600" b="1" i="1" dirty="0" err="1"/>
              <a:t>football</a:t>
            </a:r>
            <a:endParaRPr lang="nl-NL" sz="2600" b="1" i="1" dirty="0"/>
          </a:p>
        </p:txBody>
      </p:sp>
      <p:sp>
        <p:nvSpPr>
          <p:cNvPr id="6" name="Pijl: omlaag 5">
            <a:extLst>
              <a:ext uri="{FF2B5EF4-FFF2-40B4-BE49-F238E27FC236}">
                <a16:creationId xmlns:a16="http://schemas.microsoft.com/office/drawing/2014/main" id="{17895975-9CBF-4E39-8BE2-5E5AB751E646}"/>
              </a:ext>
            </a:extLst>
          </p:cNvPr>
          <p:cNvSpPr/>
          <p:nvPr/>
        </p:nvSpPr>
        <p:spPr>
          <a:xfrm>
            <a:off x="3461548" y="2656115"/>
            <a:ext cx="364781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C</a:t>
            </a:r>
          </a:p>
        </p:txBody>
      </p:sp>
      <p:sp>
        <p:nvSpPr>
          <p:cNvPr id="5" name="Pijl: omlaag 4">
            <a:extLst>
              <a:ext uri="{FF2B5EF4-FFF2-40B4-BE49-F238E27FC236}">
                <a16:creationId xmlns:a16="http://schemas.microsoft.com/office/drawing/2014/main" id="{87C5EB2E-0605-4434-A40D-79C2FE2636F2}"/>
              </a:ext>
            </a:extLst>
          </p:cNvPr>
          <p:cNvSpPr/>
          <p:nvPr/>
        </p:nvSpPr>
        <p:spPr>
          <a:xfrm>
            <a:off x="5184648" y="2656115"/>
            <a:ext cx="364781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195793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ctr">
            <a:normAutofit/>
          </a:bodyPr>
          <a:lstStyle/>
          <a:p>
            <a:r>
              <a:rPr lang="en-GB" sz="3200" b="1" dirty="0"/>
              <a:t>Grammar: zero conditional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95083" y="1417638"/>
            <a:ext cx="7638606" cy="4929521"/>
          </a:xfrm>
        </p:spPr>
        <p:txBody>
          <a:bodyPr>
            <a:normAutofit/>
          </a:bodyPr>
          <a:lstStyle/>
          <a:p>
            <a:r>
              <a:rPr lang="nl-NL" sz="2800" b="1" u="sng" dirty="0" err="1">
                <a:solidFill>
                  <a:srgbClr val="00B050"/>
                </a:solidFill>
              </a:rPr>
              <a:t>If</a:t>
            </a:r>
            <a:r>
              <a:rPr lang="nl-NL" sz="2000" u="sng" dirty="0"/>
              <a:t> </a:t>
            </a:r>
            <a:r>
              <a:rPr lang="nl-NL" sz="2000" u="sng" dirty="0" err="1"/>
              <a:t>something</a:t>
            </a:r>
            <a:r>
              <a:rPr lang="nl-NL" sz="2000" u="sng" dirty="0"/>
              <a:t> </a:t>
            </a:r>
            <a:r>
              <a:rPr lang="nl-NL" sz="2000" u="sng" dirty="0" err="1"/>
              <a:t>definitly</a:t>
            </a:r>
            <a:r>
              <a:rPr lang="nl-NL" sz="2000" u="sng" dirty="0"/>
              <a:t> </a:t>
            </a:r>
            <a:r>
              <a:rPr lang="nl-NL" sz="2000" u="sng" dirty="0" err="1"/>
              <a:t>will</a:t>
            </a:r>
            <a:r>
              <a:rPr lang="nl-NL" sz="2000" u="sng" dirty="0"/>
              <a:t> happen </a:t>
            </a:r>
            <a:r>
              <a:rPr lang="nl-NL" sz="2000" u="sng" dirty="0" err="1"/>
              <a:t>when</a:t>
            </a:r>
            <a:r>
              <a:rPr lang="nl-NL" sz="2000" u="sng" dirty="0"/>
              <a:t> </a:t>
            </a:r>
            <a:r>
              <a:rPr lang="nl-NL" sz="2000" u="sng" dirty="0" err="1"/>
              <a:t>the</a:t>
            </a:r>
            <a:r>
              <a:rPr lang="nl-NL" sz="2000" u="sng" dirty="0"/>
              <a:t> </a:t>
            </a:r>
            <a:r>
              <a:rPr lang="nl-NL" sz="2000" u="sng" dirty="0" err="1"/>
              <a:t>condition</a:t>
            </a:r>
            <a:r>
              <a:rPr lang="nl-NL" sz="2000" u="sng" dirty="0"/>
              <a:t> </a:t>
            </a:r>
            <a:r>
              <a:rPr lang="nl-NL" sz="2000" u="sng" dirty="0" err="1"/>
              <a:t>occures</a:t>
            </a:r>
            <a:r>
              <a:rPr lang="nl-NL" sz="2000" u="sng" dirty="0"/>
              <a:t> </a:t>
            </a:r>
          </a:p>
          <a:p>
            <a:endParaRPr lang="nl-NL" sz="2000" u="sng" dirty="0"/>
          </a:p>
          <a:p>
            <a:endParaRPr lang="nl-NL" sz="2000" u="sng" dirty="0"/>
          </a:p>
          <a:p>
            <a:endParaRPr lang="nl-NL" sz="2000" u="sng" dirty="0"/>
          </a:p>
          <a:p>
            <a:r>
              <a:rPr lang="nl-NL" sz="2000" b="1" u="sng" dirty="0"/>
              <a:t>Form : </a:t>
            </a:r>
          </a:p>
          <a:p>
            <a:r>
              <a:rPr lang="nl-NL" sz="2000" b="1" u="sng" dirty="0" err="1"/>
              <a:t>If</a:t>
            </a:r>
            <a:r>
              <a:rPr lang="nl-NL" sz="2000" b="1" u="sng" dirty="0"/>
              <a:t>/</a:t>
            </a:r>
            <a:r>
              <a:rPr lang="nl-NL" sz="2000" b="1" u="sng" dirty="0" err="1"/>
              <a:t>when</a:t>
            </a:r>
            <a:r>
              <a:rPr lang="nl-NL" sz="2000" b="1" u="sng" dirty="0"/>
              <a:t> </a:t>
            </a:r>
            <a:r>
              <a:rPr lang="nl-NL" sz="2000" u="sng" dirty="0"/>
              <a:t>+ </a:t>
            </a:r>
            <a:r>
              <a:rPr lang="nl-NL" sz="2000" b="1" u="sng" dirty="0">
                <a:solidFill>
                  <a:srgbClr val="00B050"/>
                </a:solidFill>
              </a:rPr>
              <a:t>present </a:t>
            </a:r>
            <a:r>
              <a:rPr lang="nl-NL" sz="2000" b="1" u="sng" dirty="0" err="1">
                <a:solidFill>
                  <a:srgbClr val="00B050"/>
                </a:solidFill>
              </a:rPr>
              <a:t>simple</a:t>
            </a:r>
            <a:r>
              <a:rPr lang="nl-NL" sz="2000" u="sng" dirty="0"/>
              <a:t>,    + </a:t>
            </a:r>
            <a:r>
              <a:rPr lang="nl-NL" sz="2000" b="1" u="sng" dirty="0">
                <a:solidFill>
                  <a:srgbClr val="00B050"/>
                </a:solidFill>
              </a:rPr>
              <a:t>present </a:t>
            </a:r>
            <a:r>
              <a:rPr lang="nl-NL" sz="2000" b="1" u="sng" dirty="0" err="1">
                <a:solidFill>
                  <a:srgbClr val="00B050"/>
                </a:solidFill>
              </a:rPr>
              <a:t>simple</a:t>
            </a:r>
            <a:r>
              <a:rPr lang="nl-NL" sz="2000" b="1" u="sng" dirty="0">
                <a:solidFill>
                  <a:srgbClr val="00B050"/>
                </a:solidFill>
              </a:rPr>
              <a:t> </a:t>
            </a:r>
          </a:p>
          <a:p>
            <a:endParaRPr lang="nl-NL" sz="2000" u="sng" dirty="0"/>
          </a:p>
          <a:p>
            <a:endParaRPr lang="nl-NL" sz="2000" u="sng" dirty="0"/>
          </a:p>
          <a:p>
            <a:r>
              <a:rPr lang="nl-NL" sz="2800" b="1" i="1" dirty="0" err="1"/>
              <a:t>If</a:t>
            </a:r>
            <a:r>
              <a:rPr lang="nl-NL" sz="2800" b="1" i="1" dirty="0"/>
              <a:t> </a:t>
            </a:r>
            <a:r>
              <a:rPr lang="nl-NL" sz="2800" b="1" i="1" dirty="0" err="1"/>
              <a:t>there</a:t>
            </a:r>
            <a:r>
              <a:rPr lang="nl-NL" sz="2800" b="1" i="1" dirty="0"/>
              <a:t> </a:t>
            </a:r>
            <a:r>
              <a:rPr lang="nl-NL" sz="2800" b="1" i="1" dirty="0">
                <a:solidFill>
                  <a:srgbClr val="00B050"/>
                </a:solidFill>
              </a:rPr>
              <a:t>is</a:t>
            </a:r>
            <a:r>
              <a:rPr lang="nl-NL" sz="2800" b="1" i="1" dirty="0"/>
              <a:t> a </a:t>
            </a:r>
            <a:r>
              <a:rPr lang="nl-NL" sz="2800" b="1" i="1" dirty="0" err="1"/>
              <a:t>fire</a:t>
            </a:r>
            <a:r>
              <a:rPr lang="nl-NL" sz="2800" b="1" i="1" dirty="0"/>
              <a:t>, we </a:t>
            </a:r>
            <a:r>
              <a:rPr lang="nl-NL" sz="2800" b="1" i="1" dirty="0">
                <a:solidFill>
                  <a:srgbClr val="00B050"/>
                </a:solidFill>
              </a:rPr>
              <a:t>call</a:t>
            </a:r>
            <a:r>
              <a:rPr lang="nl-NL" sz="2800" b="1" i="1" dirty="0"/>
              <a:t> 999</a:t>
            </a:r>
          </a:p>
          <a:p>
            <a:r>
              <a:rPr lang="nl-NL" sz="2600" b="1" i="1" dirty="0" err="1"/>
              <a:t>When</a:t>
            </a:r>
            <a:r>
              <a:rPr lang="nl-NL" sz="2600" b="1" i="1" dirty="0"/>
              <a:t> </a:t>
            </a:r>
            <a:r>
              <a:rPr lang="nl-NL" sz="2600" b="1" i="1" dirty="0" err="1"/>
              <a:t>your</a:t>
            </a:r>
            <a:r>
              <a:rPr lang="nl-NL" sz="2600" b="1" i="1" dirty="0"/>
              <a:t> </a:t>
            </a:r>
            <a:r>
              <a:rPr lang="nl-NL" sz="2600" b="1" i="1" dirty="0" err="1"/>
              <a:t>brother</a:t>
            </a:r>
            <a:r>
              <a:rPr lang="nl-NL" sz="2600" b="1" i="1" dirty="0"/>
              <a:t> </a:t>
            </a:r>
            <a:r>
              <a:rPr lang="nl-NL" sz="2600" b="1" i="1" dirty="0" err="1">
                <a:solidFill>
                  <a:srgbClr val="00B050"/>
                </a:solidFill>
              </a:rPr>
              <a:t>comes</a:t>
            </a:r>
            <a:r>
              <a:rPr lang="nl-NL" sz="2600" b="1" i="1" dirty="0">
                <a:solidFill>
                  <a:srgbClr val="00B050"/>
                </a:solidFill>
              </a:rPr>
              <a:t> </a:t>
            </a:r>
            <a:r>
              <a:rPr lang="nl-NL" sz="2600" b="1" i="1" dirty="0"/>
              <a:t>home, we  </a:t>
            </a:r>
            <a:r>
              <a:rPr lang="nl-NL" sz="2600" b="1" i="1" dirty="0" err="1">
                <a:solidFill>
                  <a:srgbClr val="00B050"/>
                </a:solidFill>
              </a:rPr>
              <a:t>play</a:t>
            </a:r>
            <a:r>
              <a:rPr lang="nl-NL" sz="2600" b="1" i="1" dirty="0"/>
              <a:t> </a:t>
            </a:r>
            <a:r>
              <a:rPr lang="nl-NL" sz="2600" b="1" i="1" dirty="0" err="1"/>
              <a:t>football</a:t>
            </a:r>
            <a:endParaRPr lang="nl-NL" sz="2600" b="1" i="1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2FF48A7-7223-4C43-BA26-7B54012395D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929" y="2057562"/>
            <a:ext cx="4076700" cy="6762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Pijl: omlaag 4">
            <a:extLst>
              <a:ext uri="{FF2B5EF4-FFF2-40B4-BE49-F238E27FC236}">
                <a16:creationId xmlns:a16="http://schemas.microsoft.com/office/drawing/2014/main" id="{74095D37-B84E-43BF-B3EE-124D35389683}"/>
              </a:ext>
            </a:extLst>
          </p:cNvPr>
          <p:cNvSpPr/>
          <p:nvPr/>
        </p:nvSpPr>
        <p:spPr>
          <a:xfrm>
            <a:off x="3581889" y="4050038"/>
            <a:ext cx="364781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C</a:t>
            </a:r>
          </a:p>
        </p:txBody>
      </p:sp>
      <p:sp>
        <p:nvSpPr>
          <p:cNvPr id="6" name="Pijl: omlaag 5">
            <a:extLst>
              <a:ext uri="{FF2B5EF4-FFF2-40B4-BE49-F238E27FC236}">
                <a16:creationId xmlns:a16="http://schemas.microsoft.com/office/drawing/2014/main" id="{F8FBD8E0-6BD8-41CA-9B18-5CAAD1FAB2A3}"/>
              </a:ext>
            </a:extLst>
          </p:cNvPr>
          <p:cNvSpPr/>
          <p:nvPr/>
        </p:nvSpPr>
        <p:spPr>
          <a:xfrm>
            <a:off x="5114386" y="3986152"/>
            <a:ext cx="364781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2955685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ctr">
            <a:normAutofit/>
          </a:bodyPr>
          <a:lstStyle/>
          <a:p>
            <a:r>
              <a:rPr lang="en-GB" sz="3200" b="1" dirty="0"/>
              <a:t>Grammar: first conditionals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95083" y="1417638"/>
            <a:ext cx="7638606" cy="4929521"/>
          </a:xfrm>
        </p:spPr>
        <p:txBody>
          <a:bodyPr lIns="91440" tIns="45720" rIns="91440" bIns="45720" anchor="t">
            <a:normAutofit/>
          </a:bodyPr>
          <a:lstStyle/>
          <a:p>
            <a:pPr indent="-212090"/>
            <a:r>
              <a:rPr lang="nl-NL" sz="3200" b="1" u="sng" dirty="0" err="1">
                <a:solidFill>
                  <a:srgbClr val="00B050"/>
                </a:solidFill>
              </a:rPr>
              <a:t>If</a:t>
            </a:r>
            <a:r>
              <a:rPr lang="nl-NL" sz="3200" b="1" u="sng" dirty="0">
                <a:solidFill>
                  <a:srgbClr val="00B050"/>
                </a:solidFill>
              </a:rPr>
              <a:t> </a:t>
            </a:r>
            <a:r>
              <a:rPr lang="nl-NL" sz="2000" dirty="0" err="1">
                <a:solidFill>
                  <a:srgbClr val="000000"/>
                </a:solidFill>
              </a:rPr>
              <a:t>something</a:t>
            </a:r>
            <a:r>
              <a:rPr lang="nl-NL" sz="2000" dirty="0"/>
              <a:t> </a:t>
            </a:r>
            <a:r>
              <a:rPr lang="nl-NL" sz="2000" dirty="0" err="1"/>
              <a:t>didn’t</a:t>
            </a:r>
            <a:r>
              <a:rPr lang="nl-NL" sz="2000" dirty="0"/>
              <a:t> happen </a:t>
            </a:r>
            <a:r>
              <a:rPr lang="nl-NL" sz="2000" dirty="0" err="1"/>
              <a:t>yet</a:t>
            </a:r>
            <a:r>
              <a:rPr lang="nl-NL" sz="2000" dirty="0"/>
              <a:t>, but </a:t>
            </a:r>
            <a:r>
              <a:rPr lang="nl-NL" sz="2000" dirty="0" err="1"/>
              <a:t>you</a:t>
            </a:r>
            <a:r>
              <a:rPr lang="nl-NL" sz="2000" dirty="0"/>
              <a:t> </a:t>
            </a:r>
            <a:r>
              <a:rPr lang="nl-NL" sz="2000" dirty="0" err="1"/>
              <a:t>think</a:t>
            </a:r>
            <a:r>
              <a:rPr lang="nl-NL" sz="2000" dirty="0"/>
              <a:t> </a:t>
            </a:r>
            <a:r>
              <a:rPr lang="nl-NL" sz="2000" dirty="0" err="1"/>
              <a:t>it</a:t>
            </a:r>
            <a:r>
              <a:rPr lang="nl-NL" sz="2000" dirty="0"/>
              <a:t> </a:t>
            </a:r>
            <a:r>
              <a:rPr lang="nl-NL" sz="2000" dirty="0" err="1"/>
              <a:t>will</a:t>
            </a:r>
            <a:r>
              <a:rPr lang="nl-NL" sz="2000" dirty="0"/>
              <a:t> </a:t>
            </a:r>
            <a:r>
              <a:rPr lang="nl-NL" sz="2000" dirty="0" err="1"/>
              <a:t>still</a:t>
            </a:r>
            <a:r>
              <a:rPr lang="nl-NL" sz="2000" dirty="0"/>
              <a:t> happen. </a:t>
            </a:r>
            <a:endParaRPr lang="nl-NL" dirty="0"/>
          </a:p>
          <a:p>
            <a:pPr indent="-212090"/>
            <a:br>
              <a:rPr lang="nl-NL" sz="2000" dirty="0"/>
            </a:br>
            <a:r>
              <a:rPr lang="nl-NL" sz="2000" dirty="0"/>
              <a:t>     </a:t>
            </a:r>
          </a:p>
          <a:p>
            <a:pPr indent="-212090"/>
            <a:r>
              <a:rPr lang="nl-NL" sz="2800" b="1" i="1" u="sng" dirty="0"/>
              <a:t>Form : </a:t>
            </a:r>
          </a:p>
          <a:p>
            <a:pPr indent="-212090"/>
            <a:r>
              <a:rPr lang="nl-NL" sz="2800" b="1" i="1" dirty="0" err="1"/>
              <a:t>If</a:t>
            </a:r>
            <a:r>
              <a:rPr lang="nl-NL" sz="2800" b="1" i="1" dirty="0"/>
              <a:t> + </a:t>
            </a:r>
            <a:r>
              <a:rPr lang="nl-NL" sz="2800" b="1" i="1" dirty="0">
                <a:solidFill>
                  <a:srgbClr val="7030A0"/>
                </a:solidFill>
              </a:rPr>
              <a:t>present </a:t>
            </a:r>
            <a:r>
              <a:rPr lang="nl-NL" sz="2800" b="1" i="1" dirty="0" err="1">
                <a:solidFill>
                  <a:srgbClr val="7030A0"/>
                </a:solidFill>
              </a:rPr>
              <a:t>simple</a:t>
            </a:r>
            <a:r>
              <a:rPr lang="nl-NL" sz="2800" b="1" i="1" dirty="0">
                <a:solidFill>
                  <a:srgbClr val="7030A0"/>
                </a:solidFill>
              </a:rPr>
              <a:t> </a:t>
            </a:r>
            <a:r>
              <a:rPr lang="nl-NL" sz="2800" b="1" i="1" dirty="0"/>
              <a:t>+               + </a:t>
            </a:r>
            <a:r>
              <a:rPr lang="nl-NL" sz="2800" b="1" i="1" dirty="0" err="1">
                <a:solidFill>
                  <a:srgbClr val="0070C0"/>
                </a:solidFill>
              </a:rPr>
              <a:t>infinitive</a:t>
            </a:r>
            <a:endParaRPr lang="nl-NL" sz="2800" b="1" i="1" dirty="0">
              <a:solidFill>
                <a:srgbClr val="0070C0"/>
              </a:solidFill>
            </a:endParaRPr>
          </a:p>
          <a:p>
            <a:pPr indent="-212090"/>
            <a:endParaRPr lang="nl-NL" sz="2800" b="1" i="1" dirty="0"/>
          </a:p>
          <a:p>
            <a:pPr indent="-212090"/>
            <a:r>
              <a:rPr lang="nl-NL" sz="2800" b="1" i="1" dirty="0"/>
              <a:t> </a:t>
            </a:r>
          </a:p>
          <a:p>
            <a:pPr indent="-212090"/>
            <a:r>
              <a:rPr lang="nl-NL" sz="2800" b="1" i="1" dirty="0" err="1">
                <a:solidFill>
                  <a:srgbClr val="00B050"/>
                </a:solidFill>
              </a:rPr>
              <a:t>If</a:t>
            </a:r>
            <a:r>
              <a:rPr lang="nl-NL" sz="2800" b="1" i="1" dirty="0"/>
              <a:t> I </a:t>
            </a:r>
            <a:r>
              <a:rPr lang="nl-NL" sz="2800" b="1" i="1" dirty="0" err="1">
                <a:solidFill>
                  <a:srgbClr val="7030A0"/>
                </a:solidFill>
              </a:rPr>
              <a:t>study</a:t>
            </a:r>
            <a:r>
              <a:rPr lang="nl-NL" sz="2800" b="1" i="1" dirty="0"/>
              <a:t> hard, I </a:t>
            </a:r>
            <a:r>
              <a:rPr lang="nl-NL" sz="2800" b="1" i="1" dirty="0" err="1">
                <a:solidFill>
                  <a:srgbClr val="00B050"/>
                </a:solidFill>
              </a:rPr>
              <a:t>will</a:t>
            </a:r>
            <a:r>
              <a:rPr lang="nl-NL" sz="2800" b="1" i="1" dirty="0">
                <a:solidFill>
                  <a:srgbClr val="00B050"/>
                </a:solidFill>
              </a:rPr>
              <a:t> </a:t>
            </a:r>
            <a:r>
              <a:rPr lang="nl-NL" sz="2800" b="1" i="1" dirty="0">
                <a:solidFill>
                  <a:srgbClr val="000000"/>
                </a:solidFill>
              </a:rPr>
              <a:t> </a:t>
            </a:r>
            <a:r>
              <a:rPr lang="nl-NL" sz="2800" b="1" i="1" dirty="0">
                <a:solidFill>
                  <a:srgbClr val="0070C0"/>
                </a:solidFill>
              </a:rPr>
              <a:t>pass</a:t>
            </a:r>
            <a:r>
              <a:rPr lang="nl-NL" sz="2800" b="1" i="1" dirty="0"/>
              <a:t> </a:t>
            </a:r>
            <a:r>
              <a:rPr lang="nl-NL" sz="2800" b="1" i="1" dirty="0" err="1"/>
              <a:t>my</a:t>
            </a:r>
            <a:r>
              <a:rPr lang="nl-NL" sz="2800" b="1" i="1" dirty="0"/>
              <a:t> </a:t>
            </a:r>
            <a:r>
              <a:rPr lang="nl-NL" sz="2800" b="1" i="1" dirty="0" err="1"/>
              <a:t>exams</a:t>
            </a:r>
            <a:r>
              <a:rPr lang="nl-NL" sz="2800" b="1" i="1" dirty="0"/>
              <a:t>. </a:t>
            </a:r>
          </a:p>
          <a:p>
            <a:pPr indent="-212090"/>
            <a:endParaRPr lang="nl-NL" sz="2800" b="1" i="1" u="sng" dirty="0"/>
          </a:p>
          <a:p>
            <a:pPr marL="61595" indent="0">
              <a:buNone/>
            </a:pPr>
            <a:endParaRPr lang="nl-NL" sz="2800" b="1" i="1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B1574C18-EBE3-4EAF-A7E2-ACADB746CD01}"/>
              </a:ext>
            </a:extLst>
          </p:cNvPr>
          <p:cNvSpPr txBox="1"/>
          <p:nvPr/>
        </p:nvSpPr>
        <p:spPr>
          <a:xfrm>
            <a:off x="5114386" y="3157876"/>
            <a:ext cx="7393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err="1">
                <a:solidFill>
                  <a:srgbClr val="00B050"/>
                </a:solidFill>
              </a:rPr>
              <a:t>will</a:t>
            </a:r>
            <a:r>
              <a:rPr lang="nl-NL" dirty="0"/>
              <a:t>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3D6D6747-2088-4D0C-B7B8-622AB625BAB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050" y="1924091"/>
            <a:ext cx="3771900" cy="5524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Pijl: omlaag 5">
            <a:extLst>
              <a:ext uri="{FF2B5EF4-FFF2-40B4-BE49-F238E27FC236}">
                <a16:creationId xmlns:a16="http://schemas.microsoft.com/office/drawing/2014/main" id="{FC8EFD5B-3DCE-41BA-8C28-F15F418485B2}"/>
              </a:ext>
            </a:extLst>
          </p:cNvPr>
          <p:cNvSpPr/>
          <p:nvPr/>
        </p:nvSpPr>
        <p:spPr>
          <a:xfrm>
            <a:off x="2946862" y="4063736"/>
            <a:ext cx="364781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C</a:t>
            </a:r>
          </a:p>
        </p:txBody>
      </p:sp>
      <p:sp>
        <p:nvSpPr>
          <p:cNvPr id="7" name="Pijl: omlaag 6">
            <a:extLst>
              <a:ext uri="{FF2B5EF4-FFF2-40B4-BE49-F238E27FC236}">
                <a16:creationId xmlns:a16="http://schemas.microsoft.com/office/drawing/2014/main" id="{B59145EE-D77D-4DD1-A236-CA38E3688CFA}"/>
              </a:ext>
            </a:extLst>
          </p:cNvPr>
          <p:cNvSpPr/>
          <p:nvPr/>
        </p:nvSpPr>
        <p:spPr>
          <a:xfrm>
            <a:off x="5262233" y="4072276"/>
            <a:ext cx="364781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3626419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ctr">
            <a:normAutofit/>
          </a:bodyPr>
          <a:lstStyle/>
          <a:p>
            <a:r>
              <a:rPr lang="en-GB" sz="3200" b="1" dirty="0"/>
              <a:t>Grammar: second conditional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95083" y="1417638"/>
            <a:ext cx="7638606" cy="4929521"/>
          </a:xfrm>
        </p:spPr>
        <p:txBody>
          <a:bodyPr lIns="91440" tIns="45720" rIns="91440" bIns="45720" anchor="t">
            <a:normAutofit/>
          </a:bodyPr>
          <a:lstStyle/>
          <a:p>
            <a:pPr indent="-212090"/>
            <a:r>
              <a:rPr lang="nl-NL" sz="3200" b="1" u="sng" dirty="0" err="1">
                <a:solidFill>
                  <a:srgbClr val="00B050"/>
                </a:solidFill>
              </a:rPr>
              <a:t>If</a:t>
            </a:r>
            <a:r>
              <a:rPr lang="nl-NL" sz="3200" b="1" u="sng" dirty="0">
                <a:solidFill>
                  <a:srgbClr val="00B050"/>
                </a:solidFill>
              </a:rPr>
              <a:t> </a:t>
            </a:r>
            <a:r>
              <a:rPr lang="nl-NL" sz="2000" dirty="0" err="1"/>
              <a:t>something</a:t>
            </a:r>
            <a:r>
              <a:rPr lang="nl-NL" sz="2000" dirty="0"/>
              <a:t> </a:t>
            </a:r>
            <a:r>
              <a:rPr lang="nl-NL" sz="2000" dirty="0" err="1"/>
              <a:t>didn’t</a:t>
            </a:r>
            <a:r>
              <a:rPr lang="nl-NL" sz="2000" dirty="0"/>
              <a:t> happen, but </a:t>
            </a:r>
            <a:r>
              <a:rPr lang="nl-NL" sz="2000" dirty="0" err="1"/>
              <a:t>could</a:t>
            </a:r>
            <a:r>
              <a:rPr lang="nl-NL" sz="2000" dirty="0"/>
              <a:t> </a:t>
            </a:r>
            <a:r>
              <a:rPr lang="nl-NL" sz="2000" dirty="0" err="1"/>
              <a:t>still</a:t>
            </a:r>
            <a:r>
              <a:rPr lang="nl-NL" sz="2000" dirty="0"/>
              <a:t> happen in </a:t>
            </a:r>
            <a:r>
              <a:rPr lang="nl-NL" sz="2000" dirty="0" err="1"/>
              <a:t>the</a:t>
            </a:r>
            <a:r>
              <a:rPr lang="nl-NL" sz="2000" dirty="0"/>
              <a:t> </a:t>
            </a:r>
            <a:r>
              <a:rPr lang="nl-NL" sz="2000" dirty="0" err="1"/>
              <a:t>future</a:t>
            </a:r>
            <a:r>
              <a:rPr lang="nl-NL" sz="2000" dirty="0"/>
              <a:t>. </a:t>
            </a:r>
            <a:endParaRPr lang="nl-NL" dirty="0"/>
          </a:p>
          <a:p>
            <a:pPr indent="-212090"/>
            <a:br>
              <a:rPr lang="nl-NL" sz="2000" dirty="0"/>
            </a:br>
            <a:r>
              <a:rPr lang="nl-NL" sz="2000" dirty="0"/>
              <a:t>     </a:t>
            </a:r>
          </a:p>
          <a:p>
            <a:pPr indent="-212090"/>
            <a:r>
              <a:rPr lang="nl-NL" sz="2800" b="1" i="1" u="sng" dirty="0"/>
              <a:t>Form : </a:t>
            </a:r>
          </a:p>
          <a:p>
            <a:pPr indent="-212090"/>
            <a:r>
              <a:rPr lang="nl-NL" sz="2800" b="1" i="1" dirty="0" err="1"/>
              <a:t>If</a:t>
            </a:r>
            <a:r>
              <a:rPr lang="nl-NL" sz="2800" b="1" i="1" dirty="0"/>
              <a:t> + </a:t>
            </a:r>
            <a:r>
              <a:rPr lang="nl-NL" sz="2800" b="1" i="1" u="sng" dirty="0">
                <a:solidFill>
                  <a:srgbClr val="FF0000"/>
                </a:solidFill>
              </a:rPr>
              <a:t>past</a:t>
            </a:r>
            <a:r>
              <a:rPr lang="nl-NL" sz="2800" b="1" i="1" dirty="0">
                <a:solidFill>
                  <a:srgbClr val="7030A0"/>
                </a:solidFill>
              </a:rPr>
              <a:t> </a:t>
            </a:r>
            <a:r>
              <a:rPr lang="nl-NL" sz="2800" b="1" i="1" dirty="0" err="1">
                <a:solidFill>
                  <a:srgbClr val="7030A0"/>
                </a:solidFill>
              </a:rPr>
              <a:t>simple</a:t>
            </a:r>
            <a:r>
              <a:rPr lang="nl-NL" sz="2800" b="1" i="1" dirty="0">
                <a:solidFill>
                  <a:srgbClr val="7030A0"/>
                </a:solidFill>
              </a:rPr>
              <a:t> </a:t>
            </a:r>
            <a:r>
              <a:rPr lang="nl-NL" sz="2800" b="1" i="1" dirty="0"/>
              <a:t>+               + </a:t>
            </a:r>
            <a:r>
              <a:rPr lang="nl-NL" sz="2800" b="1" i="1" dirty="0" err="1">
                <a:solidFill>
                  <a:srgbClr val="0070C0"/>
                </a:solidFill>
              </a:rPr>
              <a:t>infinitive</a:t>
            </a:r>
            <a:endParaRPr lang="nl-NL" sz="2800" b="1" i="1" dirty="0">
              <a:solidFill>
                <a:srgbClr val="0070C0"/>
              </a:solidFill>
            </a:endParaRPr>
          </a:p>
          <a:p>
            <a:pPr indent="-212090"/>
            <a:endParaRPr lang="nl-NL" sz="2800" b="1" i="1" dirty="0"/>
          </a:p>
          <a:p>
            <a:pPr indent="-212090"/>
            <a:r>
              <a:rPr lang="nl-NL" sz="2800" b="1" i="1" dirty="0"/>
              <a:t> </a:t>
            </a:r>
          </a:p>
          <a:p>
            <a:pPr indent="-212090"/>
            <a:r>
              <a:rPr lang="nl-NL" sz="2800" b="1" i="1" dirty="0" err="1">
                <a:solidFill>
                  <a:srgbClr val="00B050"/>
                </a:solidFill>
              </a:rPr>
              <a:t>If</a:t>
            </a:r>
            <a:r>
              <a:rPr lang="nl-NL" sz="2800" b="1" i="1" dirty="0"/>
              <a:t> I </a:t>
            </a:r>
            <a:r>
              <a:rPr lang="nl-NL" sz="2800" b="1" i="1" dirty="0" err="1">
                <a:solidFill>
                  <a:srgbClr val="7030A0"/>
                </a:solidFill>
              </a:rPr>
              <a:t>stud</a:t>
            </a:r>
            <a:r>
              <a:rPr lang="nl-NL" sz="2800" b="1" i="1" dirty="0" err="1">
                <a:solidFill>
                  <a:srgbClr val="FF0000"/>
                </a:solidFill>
              </a:rPr>
              <a:t>i</a:t>
            </a:r>
            <a:r>
              <a:rPr lang="nl-NL" sz="2800" b="1" i="1" u="sng" dirty="0" err="1">
                <a:solidFill>
                  <a:srgbClr val="FF0000"/>
                </a:solidFill>
              </a:rPr>
              <a:t>ed</a:t>
            </a:r>
            <a:r>
              <a:rPr lang="nl-NL" sz="2800" b="1" i="1" dirty="0"/>
              <a:t> harder, I </a:t>
            </a:r>
            <a:r>
              <a:rPr lang="nl-NL" sz="2800" b="1" i="1" dirty="0" err="1">
                <a:solidFill>
                  <a:srgbClr val="00B050"/>
                </a:solidFill>
              </a:rPr>
              <a:t>would</a:t>
            </a:r>
            <a:r>
              <a:rPr lang="nl-NL" sz="2800" b="1" i="1" dirty="0">
                <a:solidFill>
                  <a:srgbClr val="00B050"/>
                </a:solidFill>
              </a:rPr>
              <a:t> </a:t>
            </a:r>
            <a:r>
              <a:rPr lang="nl-NL" sz="2800" b="1" i="1" dirty="0">
                <a:solidFill>
                  <a:srgbClr val="000000"/>
                </a:solidFill>
              </a:rPr>
              <a:t> </a:t>
            </a:r>
            <a:r>
              <a:rPr lang="nl-NL" sz="2800" b="1" i="1" dirty="0">
                <a:solidFill>
                  <a:srgbClr val="0070C0"/>
                </a:solidFill>
              </a:rPr>
              <a:t>pass</a:t>
            </a:r>
            <a:r>
              <a:rPr lang="nl-NL" sz="2800" b="1" i="1" dirty="0"/>
              <a:t> </a:t>
            </a:r>
            <a:r>
              <a:rPr lang="nl-NL" sz="2800" b="1" i="1" dirty="0" err="1"/>
              <a:t>my</a:t>
            </a:r>
            <a:r>
              <a:rPr lang="nl-NL" sz="2800" b="1" i="1" dirty="0"/>
              <a:t> </a:t>
            </a:r>
            <a:r>
              <a:rPr lang="nl-NL" sz="2800" b="1" i="1" dirty="0" err="1"/>
              <a:t>exams</a:t>
            </a:r>
            <a:r>
              <a:rPr lang="nl-NL" sz="2800" b="1" i="1" dirty="0"/>
              <a:t>. </a:t>
            </a:r>
          </a:p>
          <a:p>
            <a:pPr indent="-212090"/>
            <a:endParaRPr lang="nl-NL" sz="2800" b="1" i="1" u="sng" dirty="0"/>
          </a:p>
          <a:p>
            <a:pPr marL="61595" indent="0">
              <a:buNone/>
            </a:pPr>
            <a:r>
              <a:rPr lang="nl-NL" sz="1800" b="1" i="1" dirty="0"/>
              <a:t> I-S/H/IT:   </a:t>
            </a:r>
            <a:r>
              <a:rPr lang="nl-NL" sz="1800" b="1" i="1" dirty="0" err="1">
                <a:solidFill>
                  <a:srgbClr val="FF0000"/>
                </a:solidFill>
              </a:rPr>
              <a:t>were</a:t>
            </a:r>
            <a:r>
              <a:rPr lang="nl-NL" sz="1800" b="1" i="1" dirty="0"/>
              <a:t> in </a:t>
            </a:r>
            <a:r>
              <a:rPr lang="nl-NL" sz="1800" b="1" i="1" dirty="0" err="1"/>
              <a:t>stead</a:t>
            </a:r>
            <a:r>
              <a:rPr lang="nl-NL" sz="1800" b="1" i="1" dirty="0"/>
              <a:t> of </a:t>
            </a:r>
            <a:r>
              <a:rPr lang="nl-NL" sz="1800" b="1" i="1" dirty="0">
                <a:solidFill>
                  <a:srgbClr val="FF0000"/>
                </a:solidFill>
              </a:rPr>
              <a:t>was</a:t>
            </a:r>
            <a:endParaRPr lang="nl-NL" sz="1800" b="1" i="1" dirty="0"/>
          </a:p>
          <a:p>
            <a:pPr marL="61595" indent="0">
              <a:buNone/>
            </a:pPr>
            <a:r>
              <a:rPr lang="nl-NL" sz="1800" b="1" i="1" dirty="0" err="1"/>
              <a:t>If</a:t>
            </a:r>
            <a:r>
              <a:rPr lang="nl-NL" sz="1800" b="1" i="1" dirty="0"/>
              <a:t> I </a:t>
            </a:r>
            <a:r>
              <a:rPr lang="nl-NL" sz="1800" b="1" i="1" dirty="0" err="1"/>
              <a:t>were</a:t>
            </a:r>
            <a:r>
              <a:rPr lang="nl-NL" sz="1800" b="1" i="1" dirty="0"/>
              <a:t> </a:t>
            </a:r>
            <a:r>
              <a:rPr lang="nl-NL" sz="1800" b="1" i="1" dirty="0" err="1"/>
              <a:t>rich</a:t>
            </a:r>
            <a:r>
              <a:rPr lang="nl-NL" sz="1800" b="1" i="1" dirty="0"/>
              <a:t>, I </a:t>
            </a:r>
            <a:r>
              <a:rPr lang="nl-NL" sz="1800" b="1" i="1" dirty="0" err="1"/>
              <a:t>would</a:t>
            </a:r>
            <a:r>
              <a:rPr lang="nl-NL" sz="1800" b="1" i="1" dirty="0"/>
              <a:t> </a:t>
            </a:r>
            <a:r>
              <a:rPr lang="nl-NL" sz="1800" b="1" i="1" dirty="0" err="1"/>
              <a:t>treat</a:t>
            </a:r>
            <a:r>
              <a:rPr lang="nl-NL" sz="1800" b="1" i="1" dirty="0"/>
              <a:t> </a:t>
            </a:r>
            <a:r>
              <a:rPr lang="nl-NL" sz="1800" b="1" i="1" dirty="0" err="1"/>
              <a:t>everyone</a:t>
            </a:r>
            <a:r>
              <a:rPr lang="nl-NL" sz="1800" b="1" i="1" dirty="0"/>
              <a:t>.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B1574C18-EBE3-4EAF-A7E2-ACADB746CD01}"/>
              </a:ext>
            </a:extLst>
          </p:cNvPr>
          <p:cNvSpPr txBox="1"/>
          <p:nvPr/>
        </p:nvSpPr>
        <p:spPr>
          <a:xfrm>
            <a:off x="4501269" y="2828835"/>
            <a:ext cx="12262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err="1">
                <a:solidFill>
                  <a:srgbClr val="00B050"/>
                </a:solidFill>
              </a:rPr>
              <a:t>Would</a:t>
            </a:r>
            <a:r>
              <a:rPr lang="nl-NL" sz="2400" b="1" dirty="0">
                <a:solidFill>
                  <a:srgbClr val="00B050"/>
                </a:solidFill>
              </a:rPr>
              <a:t> </a:t>
            </a:r>
          </a:p>
          <a:p>
            <a:r>
              <a:rPr lang="nl-NL" sz="2400" b="1" dirty="0" err="1">
                <a:solidFill>
                  <a:srgbClr val="00B050"/>
                </a:solidFill>
              </a:rPr>
              <a:t>Could</a:t>
            </a:r>
            <a:r>
              <a:rPr lang="nl-NL" sz="2400" b="1" dirty="0">
                <a:solidFill>
                  <a:srgbClr val="00B050"/>
                </a:solidFill>
              </a:rPr>
              <a:t> </a:t>
            </a:r>
          </a:p>
          <a:p>
            <a:r>
              <a:rPr lang="nl-NL" sz="2400" b="1" dirty="0" err="1">
                <a:solidFill>
                  <a:srgbClr val="00B050"/>
                </a:solidFill>
              </a:rPr>
              <a:t>Might</a:t>
            </a:r>
            <a:r>
              <a:rPr lang="nl-NL" dirty="0"/>
              <a:t> 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6A135E0B-2A5E-4495-B55D-11D16447C61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962" y="2009685"/>
            <a:ext cx="3800475" cy="4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Pijl: omlaag 6">
            <a:extLst>
              <a:ext uri="{FF2B5EF4-FFF2-40B4-BE49-F238E27FC236}">
                <a16:creationId xmlns:a16="http://schemas.microsoft.com/office/drawing/2014/main" id="{2BE58C63-ACAD-4257-8544-3DFA62B12AA7}"/>
              </a:ext>
            </a:extLst>
          </p:cNvPr>
          <p:cNvSpPr/>
          <p:nvPr/>
        </p:nvSpPr>
        <p:spPr>
          <a:xfrm>
            <a:off x="2796530" y="4197472"/>
            <a:ext cx="364781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C</a:t>
            </a:r>
          </a:p>
        </p:txBody>
      </p:sp>
      <p:sp>
        <p:nvSpPr>
          <p:cNvPr id="8" name="Pijl: omlaag 7">
            <a:extLst>
              <a:ext uri="{FF2B5EF4-FFF2-40B4-BE49-F238E27FC236}">
                <a16:creationId xmlns:a16="http://schemas.microsoft.com/office/drawing/2014/main" id="{E6B1A080-548A-4687-8818-9B3F549C74EF}"/>
              </a:ext>
            </a:extLst>
          </p:cNvPr>
          <p:cNvSpPr/>
          <p:nvPr/>
        </p:nvSpPr>
        <p:spPr>
          <a:xfrm>
            <a:off x="5644619" y="4129208"/>
            <a:ext cx="364781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1371612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ctr">
            <a:normAutofit/>
          </a:bodyPr>
          <a:lstStyle/>
          <a:p>
            <a:r>
              <a:rPr lang="en-GB" sz="3200" b="1" dirty="0"/>
              <a:t>Grammar: conditionals overview</a:t>
            </a:r>
          </a:p>
        </p:txBody>
      </p:sp>
      <p:graphicFrame>
        <p:nvGraphicFramePr>
          <p:cNvPr id="5" name="Tabel 6">
            <a:extLst>
              <a:ext uri="{FF2B5EF4-FFF2-40B4-BE49-F238E27FC236}">
                <a16:creationId xmlns:a16="http://schemas.microsoft.com/office/drawing/2014/main" id="{BF976E13-D96D-4284-9553-A3FD03B7F0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55003"/>
              </p:ext>
            </p:extLst>
          </p:nvPr>
        </p:nvGraphicFramePr>
        <p:xfrm>
          <a:off x="1435100" y="1447800"/>
          <a:ext cx="7499333" cy="2936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7504">
                  <a:extLst>
                    <a:ext uri="{9D8B030D-6E8A-4147-A177-3AD203B41FA5}">
                      <a16:colId xmlns:a16="http://schemas.microsoft.com/office/drawing/2014/main" val="219010502"/>
                    </a:ext>
                  </a:extLst>
                </a:gridCol>
                <a:gridCol w="454031">
                  <a:extLst>
                    <a:ext uri="{9D8B030D-6E8A-4147-A177-3AD203B41FA5}">
                      <a16:colId xmlns:a16="http://schemas.microsoft.com/office/drawing/2014/main" val="2334722914"/>
                    </a:ext>
                  </a:extLst>
                </a:gridCol>
                <a:gridCol w="1932276">
                  <a:extLst>
                    <a:ext uri="{9D8B030D-6E8A-4147-A177-3AD203B41FA5}">
                      <a16:colId xmlns:a16="http://schemas.microsoft.com/office/drawing/2014/main" val="1529833071"/>
                    </a:ext>
                  </a:extLst>
                </a:gridCol>
                <a:gridCol w="1911159">
                  <a:extLst>
                    <a:ext uri="{9D8B030D-6E8A-4147-A177-3AD203B41FA5}">
                      <a16:colId xmlns:a16="http://schemas.microsoft.com/office/drawing/2014/main" val="2802246559"/>
                    </a:ext>
                  </a:extLst>
                </a:gridCol>
                <a:gridCol w="2304363">
                  <a:extLst>
                    <a:ext uri="{9D8B030D-6E8A-4147-A177-3AD203B41FA5}">
                      <a16:colId xmlns:a16="http://schemas.microsoft.com/office/drawing/2014/main" val="13131573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( </a:t>
                      </a:r>
                      <a:r>
                        <a:rPr lang="nl-NL" dirty="0" err="1"/>
                        <a:t>condition</a:t>
                      </a:r>
                      <a:r>
                        <a:rPr lang="nl-NL" dirty="0"/>
                        <a:t>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( </a:t>
                      </a:r>
                      <a:r>
                        <a:rPr lang="nl-NL" dirty="0" err="1"/>
                        <a:t>result</a:t>
                      </a:r>
                      <a:r>
                        <a:rPr lang="nl-NL" dirty="0"/>
                        <a:t> 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1126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l-NL" dirty="0"/>
                        <a:t>Zero </a:t>
                      </a:r>
                    </a:p>
                    <a:p>
                      <a:pPr lvl="0">
                        <a:buNone/>
                      </a:pPr>
                      <a:r>
                        <a:rPr lang="nl-NL" dirty="0"/>
                        <a:t>(100%)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If</a:t>
                      </a:r>
                      <a:r>
                        <a:rPr lang="nl-NL" dirty="0"/>
                        <a:t>  </a:t>
                      </a:r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Present </a:t>
                      </a:r>
                      <a:r>
                        <a:rPr lang="nl-NL" dirty="0" err="1"/>
                        <a:t>simple</a:t>
                      </a:r>
                      <a:r>
                        <a:rPr lang="nl-NL" dirty="0"/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Present </a:t>
                      </a:r>
                      <a:r>
                        <a:rPr lang="nl-NL" dirty="0" err="1"/>
                        <a:t>simple</a:t>
                      </a:r>
                      <a:r>
                        <a:rPr lang="nl-NL" dirty="0"/>
                        <a:t>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815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l-NL" dirty="0"/>
                        <a:t>First </a:t>
                      </a:r>
                    </a:p>
                    <a:p>
                      <a:pPr lvl="0">
                        <a:buNone/>
                      </a:pPr>
                      <a:r>
                        <a:rPr lang="nl-NL" dirty="0"/>
                        <a:t>( 80% 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If</a:t>
                      </a:r>
                      <a:r>
                        <a:rPr lang="nl-NL" dirty="0"/>
                        <a:t>  </a:t>
                      </a:r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Present </a:t>
                      </a:r>
                      <a:r>
                        <a:rPr lang="nl-NL" dirty="0" err="1"/>
                        <a:t>simple</a:t>
                      </a:r>
                      <a:r>
                        <a:rPr lang="nl-NL" dirty="0"/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l-NL" dirty="0" err="1"/>
                        <a:t>will</a:t>
                      </a:r>
                      <a:r>
                        <a:rPr lang="nl-NL" dirty="0"/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Infinitive</a:t>
                      </a:r>
                      <a:r>
                        <a:rPr lang="nl-NL" dirty="0"/>
                        <a:t>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924073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nl-N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---------------------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----------------------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----------------------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1135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l-NL" dirty="0"/>
                        <a:t>Second (30% )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If</a:t>
                      </a:r>
                      <a:r>
                        <a:rPr lang="nl-NL" dirty="0"/>
                        <a:t>  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Past </a:t>
                      </a:r>
                      <a:r>
                        <a:rPr lang="nl-NL" dirty="0" err="1"/>
                        <a:t>simple</a:t>
                      </a:r>
                      <a:r>
                        <a:rPr lang="nl-NL" dirty="0"/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would</a:t>
                      </a:r>
                      <a:r>
                        <a:rPr lang="nl-NL" dirty="0"/>
                        <a:t> </a:t>
                      </a:r>
                    </a:p>
                    <a:p>
                      <a:pPr lvl="0">
                        <a:buNone/>
                      </a:pPr>
                      <a:r>
                        <a:rPr lang="nl-NL" dirty="0" err="1"/>
                        <a:t>could</a:t>
                      </a:r>
                      <a:r>
                        <a:rPr lang="nl-NL" dirty="0"/>
                        <a:t> </a:t>
                      </a:r>
                    </a:p>
                    <a:p>
                      <a:pPr lvl="0">
                        <a:buNone/>
                      </a:pPr>
                      <a:r>
                        <a:rPr lang="nl-NL" dirty="0" err="1"/>
                        <a:t>might</a:t>
                      </a:r>
                      <a:r>
                        <a:rPr lang="nl-NL" dirty="0"/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Infinitive</a:t>
                      </a:r>
                      <a:r>
                        <a:rPr lang="nl-NL" dirty="0"/>
                        <a:t>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991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355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z="3200" dirty="0" err="1"/>
              <a:t>Homework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45234" y="2011680"/>
            <a:ext cx="7556313" cy="3903822"/>
          </a:xfrm>
        </p:spPr>
        <p:txBody>
          <a:bodyPr>
            <a:normAutofit fontScale="92500"/>
          </a:bodyPr>
          <a:lstStyle/>
          <a:p>
            <a:r>
              <a:rPr lang="nl-NL" sz="2000" dirty="0"/>
              <a:t>English </a:t>
            </a:r>
            <a:r>
              <a:rPr lang="nl-NL" sz="2000" dirty="0" err="1"/>
              <a:t>Hilfe</a:t>
            </a:r>
            <a:r>
              <a:rPr lang="nl-NL" sz="2000" dirty="0"/>
              <a:t> 2011 </a:t>
            </a:r>
          </a:p>
          <a:p>
            <a:r>
              <a:rPr lang="nl-NL" sz="2000" dirty="0"/>
              <a:t>English </a:t>
            </a:r>
            <a:r>
              <a:rPr lang="nl-NL" sz="2000" dirty="0" err="1"/>
              <a:t>Hilfe</a:t>
            </a:r>
            <a:r>
              <a:rPr lang="nl-NL" sz="2000" dirty="0"/>
              <a:t>  2025</a:t>
            </a:r>
          </a:p>
          <a:p>
            <a:endParaRPr lang="nl-NL" sz="2000" dirty="0"/>
          </a:p>
          <a:p>
            <a:endParaRPr lang="nl-NL" sz="2000" dirty="0"/>
          </a:p>
          <a:p>
            <a:endParaRPr lang="nl-NL" sz="2000" dirty="0"/>
          </a:p>
          <a:p>
            <a:endParaRPr lang="nl-NL" sz="2000" dirty="0"/>
          </a:p>
          <a:p>
            <a:endParaRPr lang="nl-NL" sz="2000" dirty="0"/>
          </a:p>
          <a:p>
            <a:endParaRPr lang="nl-NL" sz="2000" dirty="0"/>
          </a:p>
          <a:p>
            <a:r>
              <a:rPr lang="nl-NL" sz="2000" dirty="0" err="1">
                <a:hlinkClick r:id="rId2"/>
              </a:rPr>
              <a:t>Conditional</a:t>
            </a:r>
            <a:r>
              <a:rPr lang="nl-NL" sz="2000" dirty="0">
                <a:hlinkClick r:id="rId2"/>
              </a:rPr>
              <a:t> </a:t>
            </a:r>
            <a:r>
              <a:rPr lang="nl-NL" sz="2000" dirty="0" err="1">
                <a:hlinkClick r:id="rId2"/>
              </a:rPr>
              <a:t>sentences</a:t>
            </a:r>
            <a:r>
              <a:rPr lang="nl-NL" sz="2000" dirty="0">
                <a:hlinkClick r:id="rId2"/>
              </a:rPr>
              <a:t>, type I, statements - </a:t>
            </a:r>
            <a:r>
              <a:rPr lang="nl-NL" sz="2000" dirty="0" err="1">
                <a:hlinkClick r:id="rId2"/>
              </a:rPr>
              <a:t>Exercise</a:t>
            </a:r>
            <a:r>
              <a:rPr lang="nl-NL" sz="2000" dirty="0">
                <a:hlinkClick r:id="rId2"/>
              </a:rPr>
              <a:t> (englisch-hilfen.de)</a:t>
            </a:r>
            <a:endParaRPr lang="nl-NL" sz="2000" dirty="0"/>
          </a:p>
          <a:p>
            <a:r>
              <a:rPr lang="fr-FR" sz="2000" dirty="0" err="1">
                <a:hlinkClick r:id="rId3"/>
              </a:rPr>
              <a:t>Conditional</a:t>
            </a:r>
            <a:r>
              <a:rPr lang="fr-FR" sz="2000" dirty="0">
                <a:hlinkClick r:id="rId3"/>
              </a:rPr>
              <a:t> sentences, type II, </a:t>
            </a:r>
            <a:r>
              <a:rPr lang="fr-FR" sz="2000" dirty="0" err="1">
                <a:hlinkClick r:id="rId3"/>
              </a:rPr>
              <a:t>statements</a:t>
            </a:r>
            <a:r>
              <a:rPr lang="fr-FR" sz="2000" dirty="0">
                <a:hlinkClick r:id="rId3"/>
              </a:rPr>
              <a:t>, </a:t>
            </a:r>
            <a:r>
              <a:rPr lang="fr-FR" sz="2000" dirty="0" err="1">
                <a:hlinkClick r:id="rId3"/>
              </a:rPr>
              <a:t>Exercise</a:t>
            </a:r>
            <a:r>
              <a:rPr lang="fr-FR" sz="2000" dirty="0">
                <a:hlinkClick r:id="rId3"/>
              </a:rPr>
              <a:t> (englisch-hilfen.de)</a:t>
            </a:r>
            <a:endParaRPr lang="nl-NL" sz="2000" dirty="0"/>
          </a:p>
          <a:p>
            <a:endParaRPr lang="nl-NL" sz="2000" dirty="0"/>
          </a:p>
          <a:p>
            <a:endParaRPr lang="nl-NL" sz="2000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5301" y="40341"/>
            <a:ext cx="2540000" cy="2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549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CvF 1">
  <a:themeElements>
    <a:clrScheme name="Zonnewend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Zonnewend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Zonnewend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OCvF 1" id="{674A2773-6556-490C-9B8D-734C69771F12}" vid="{041E55D8-8444-426C-8292-07B31B0FFE5C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7E956918E8F84587544660C1BAEAF1" ma:contentTypeVersion="10" ma:contentTypeDescription="Een nieuw document maken." ma:contentTypeScope="" ma:versionID="2dd8566f34f3042ba053cfc7c028ad5a">
  <xsd:schema xmlns:xsd="http://www.w3.org/2001/XMLSchema" xmlns:xs="http://www.w3.org/2001/XMLSchema" xmlns:p="http://schemas.microsoft.com/office/2006/metadata/properties" xmlns:ns2="5ead0259-f7ce-49dd-bf5c-05426091ec10" xmlns:ns3="42b4242f-bcea-469f-b355-96b5081b82f3" targetNamespace="http://schemas.microsoft.com/office/2006/metadata/properties" ma:root="true" ma:fieldsID="fc2a350e4feb2ce72ce56cdd742fd2b5" ns2:_="" ns3:_="">
    <xsd:import namespace="5ead0259-f7ce-49dd-bf5c-05426091ec10"/>
    <xsd:import namespace="42b4242f-bcea-469f-b355-96b5081b82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ad0259-f7ce-49dd-bf5c-05426091ec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b4242f-bcea-469f-b355-96b5081b82f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90DF83-5D87-4E74-9A91-D3F746DCC590}"/>
</file>

<file path=customXml/itemProps2.xml><?xml version="1.0" encoding="utf-8"?>
<ds:datastoreItem xmlns:ds="http://schemas.openxmlformats.org/officeDocument/2006/customXml" ds:itemID="{9FF04C90-A068-4DD0-8985-03B908AA3CE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617AF71-C3B5-42D4-96F4-988C189D783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ROCvF 1</Template>
  <TotalTime>450</TotalTime>
  <Words>350</Words>
  <Application>Microsoft Office PowerPoint</Application>
  <PresentationFormat>Diavoorstelling (4:3)</PresentationFormat>
  <Paragraphs>97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4" baseType="lpstr">
      <vt:lpstr>Calibri</vt:lpstr>
      <vt:lpstr>Gill Sans MT</vt:lpstr>
      <vt:lpstr>Verdana</vt:lpstr>
      <vt:lpstr>Wingdings 2</vt:lpstr>
      <vt:lpstr>ROCvF 1</vt:lpstr>
      <vt:lpstr>Welcome</vt:lpstr>
      <vt:lpstr>Programme for today</vt:lpstr>
      <vt:lpstr>Check out this song: </vt:lpstr>
      <vt:lpstr>Grammar: zero conditional</vt:lpstr>
      <vt:lpstr>Grammar: zero conditional</vt:lpstr>
      <vt:lpstr>Grammar: first conditionals</vt:lpstr>
      <vt:lpstr>Grammar: second conditional</vt:lpstr>
      <vt:lpstr>Grammar: conditionals overview</vt:lpstr>
      <vt:lpstr>Homework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 Morning</dc:title>
  <dc:creator>Jasper Berden</dc:creator>
  <cp:lastModifiedBy>Pim Sonnenberg</cp:lastModifiedBy>
  <cp:revision>153</cp:revision>
  <dcterms:created xsi:type="dcterms:W3CDTF">2013-01-11T18:41:13Z</dcterms:created>
  <dcterms:modified xsi:type="dcterms:W3CDTF">2021-03-18T13:54:41Z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0x010100D77E956918E8F84587544660C1BAEAF1</vt:lpwstr>
  </property>
</Properties>
</file>